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60" r:id="rId6"/>
    <p:sldId id="261" r:id="rId7"/>
    <p:sldId id="257" r:id="rId8"/>
    <p:sldId id="264" r:id="rId9"/>
    <p:sldId id="265" r:id="rId10"/>
    <p:sldId id="269" r:id="rId11"/>
    <p:sldId id="270" r:id="rId12"/>
    <p:sldId id="267" r:id="rId13"/>
    <p:sldId id="268" r:id="rId14"/>
    <p:sldId id="271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708BE0-187D-4431-A592-71D41826C780}" v="510" dt="2024-05-18T21:30:04.8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 Makkar" userId="S::rmakkar@stokepoges.school::9d0a99e8-73e5-4a41-a1d1-b8688d4f519c" providerId="AD" clId="Web-{F4708BE0-187D-4431-A592-71D41826C780}"/>
    <pc:docChg chg="addSld delSld modSld sldOrd">
      <pc:chgData name="Mrs R Makkar" userId="S::rmakkar@stokepoges.school::9d0a99e8-73e5-4a41-a1d1-b8688d4f519c" providerId="AD" clId="Web-{F4708BE0-187D-4431-A592-71D41826C780}" dt="2024-05-18T21:30:04.861" v="475" actId="1076"/>
      <pc:docMkLst>
        <pc:docMk/>
      </pc:docMkLst>
      <pc:sldChg chg="addSp modSp">
        <pc:chgData name="Mrs R Makkar" userId="S::rmakkar@stokepoges.school::9d0a99e8-73e5-4a41-a1d1-b8688d4f519c" providerId="AD" clId="Web-{F4708BE0-187D-4431-A592-71D41826C780}" dt="2024-05-18T17:43:56.134" v="12" actId="1076"/>
        <pc:sldMkLst>
          <pc:docMk/>
          <pc:sldMk cId="2780400264" sldId="256"/>
        </pc:sldMkLst>
        <pc:spChg chg="mod">
          <ac:chgData name="Mrs R Makkar" userId="S::rmakkar@stokepoges.school::9d0a99e8-73e5-4a41-a1d1-b8688d4f519c" providerId="AD" clId="Web-{F4708BE0-187D-4431-A592-71D41826C780}" dt="2024-05-18T17:43:56.134" v="12" actId="1076"/>
          <ac:spMkLst>
            <pc:docMk/>
            <pc:sldMk cId="2780400264" sldId="256"/>
            <ac:spMk id="5" creationId="{65C54FB9-D844-45E6-9C17-1889E36BBD9C}"/>
          </ac:spMkLst>
        </pc:spChg>
        <pc:picChg chg="add mod">
          <ac:chgData name="Mrs R Makkar" userId="S::rmakkar@stokepoges.school::9d0a99e8-73e5-4a41-a1d1-b8688d4f519c" providerId="AD" clId="Web-{F4708BE0-187D-4431-A592-71D41826C780}" dt="2024-05-18T17:43:51.227" v="11" actId="14100"/>
          <ac:picMkLst>
            <pc:docMk/>
            <pc:sldMk cId="2780400264" sldId="256"/>
            <ac:picMk id="2" creationId="{281FDD94-A82B-E1CF-4275-DA199A4B1DCD}"/>
          </ac:picMkLst>
        </pc:picChg>
        <pc:picChg chg="mod">
          <ac:chgData name="Mrs R Makkar" userId="S::rmakkar@stokepoges.school::9d0a99e8-73e5-4a41-a1d1-b8688d4f519c" providerId="AD" clId="Web-{F4708BE0-187D-4431-A592-71D41826C780}" dt="2024-05-18T17:41:20.255" v="2" actId="14100"/>
          <ac:picMkLst>
            <pc:docMk/>
            <pc:sldMk cId="2780400264" sldId="256"/>
            <ac:picMk id="6" creationId="{03D224EE-10DD-401D-9379-B104FDC01DA3}"/>
          </ac:picMkLst>
        </pc:picChg>
      </pc:sldChg>
      <pc:sldChg chg="addSp delSp modSp mod setBg">
        <pc:chgData name="Mrs R Makkar" userId="S::rmakkar@stokepoges.school::9d0a99e8-73e5-4a41-a1d1-b8688d4f519c" providerId="AD" clId="Web-{F4708BE0-187D-4431-A592-71D41826C780}" dt="2024-05-18T17:48:45.454" v="151" actId="14100"/>
        <pc:sldMkLst>
          <pc:docMk/>
          <pc:sldMk cId="3806841315" sldId="257"/>
        </pc:sldMkLst>
        <pc:spChg chg="mod">
          <ac:chgData name="Mrs R Makkar" userId="S::rmakkar@stokepoges.school::9d0a99e8-73e5-4a41-a1d1-b8688d4f519c" providerId="AD" clId="Web-{F4708BE0-187D-4431-A592-71D41826C780}" dt="2024-05-18T17:48:45.454" v="151" actId="14100"/>
          <ac:spMkLst>
            <pc:docMk/>
            <pc:sldMk cId="3806841315" sldId="257"/>
            <ac:spMk id="3" creationId="{11678650-A6C4-40C9-9B39-A0803063B8B9}"/>
          </ac:spMkLst>
        </pc:spChg>
        <pc:spChg chg="add">
          <ac:chgData name="Mrs R Makkar" userId="S::rmakkar@stokepoges.school::9d0a99e8-73e5-4a41-a1d1-b8688d4f519c" providerId="AD" clId="Web-{F4708BE0-187D-4431-A592-71D41826C780}" dt="2024-05-18T17:48:07.281" v="137"/>
          <ac:spMkLst>
            <pc:docMk/>
            <pc:sldMk cId="3806841315" sldId="257"/>
            <ac:spMk id="9" creationId="{D4771268-CB57-404A-9271-370EB28F6090}"/>
          </ac:spMkLst>
        </pc:spChg>
        <pc:picChg chg="del">
          <ac:chgData name="Mrs R Makkar" userId="S::rmakkar@stokepoges.school::9d0a99e8-73e5-4a41-a1d1-b8688d4f519c" providerId="AD" clId="Web-{F4708BE0-187D-4431-A592-71D41826C780}" dt="2024-05-18T17:46:53.748" v="105"/>
          <ac:picMkLst>
            <pc:docMk/>
            <pc:sldMk cId="3806841315" sldId="257"/>
            <ac:picMk id="2" creationId="{563AE1DB-759F-4A67-83AF-55780159FA80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48:16.250" v="140" actId="14100"/>
          <ac:picMkLst>
            <pc:docMk/>
            <pc:sldMk cId="3806841315" sldId="257"/>
            <ac:picMk id="4" creationId="{60A0C9FB-583B-607A-10E7-983EEB93C7B0}"/>
          </ac:picMkLst>
        </pc:picChg>
      </pc:sldChg>
      <pc:sldChg chg="del">
        <pc:chgData name="Mrs R Makkar" userId="S::rmakkar@stokepoges.school::9d0a99e8-73e5-4a41-a1d1-b8688d4f519c" providerId="AD" clId="Web-{F4708BE0-187D-4431-A592-71D41826C780}" dt="2024-05-18T17:59:55.099" v="225"/>
        <pc:sldMkLst>
          <pc:docMk/>
          <pc:sldMk cId="1591089481" sldId="258"/>
        </pc:sldMkLst>
      </pc:sldChg>
      <pc:sldChg chg="del">
        <pc:chgData name="Mrs R Makkar" userId="S::rmakkar@stokepoges.school::9d0a99e8-73e5-4a41-a1d1-b8688d4f519c" providerId="AD" clId="Web-{F4708BE0-187D-4431-A592-71D41826C780}" dt="2024-05-18T21:26:57.626" v="450"/>
        <pc:sldMkLst>
          <pc:docMk/>
          <pc:sldMk cId="2613281810" sldId="259"/>
        </pc:sldMkLst>
      </pc:sldChg>
      <pc:sldChg chg="modSp">
        <pc:chgData name="Mrs R Makkar" userId="S::rmakkar@stokepoges.school::9d0a99e8-73e5-4a41-a1d1-b8688d4f519c" providerId="AD" clId="Web-{F4708BE0-187D-4431-A592-71D41826C780}" dt="2024-05-18T17:45:29.542" v="80" actId="20577"/>
        <pc:sldMkLst>
          <pc:docMk/>
          <pc:sldMk cId="1775056695" sldId="260"/>
        </pc:sldMkLst>
        <pc:spChg chg="mod">
          <ac:chgData name="Mrs R Makkar" userId="S::rmakkar@stokepoges.school::9d0a99e8-73e5-4a41-a1d1-b8688d4f519c" providerId="AD" clId="Web-{F4708BE0-187D-4431-A592-71D41826C780}" dt="2024-05-18T17:44:19.416" v="14" actId="20577"/>
          <ac:spMkLst>
            <pc:docMk/>
            <pc:sldMk cId="1775056695" sldId="260"/>
            <ac:spMk id="2" creationId="{56A1C787-C84A-4423-87A6-F85F1312BBE7}"/>
          </ac:spMkLst>
        </pc:spChg>
        <pc:spChg chg="mod">
          <ac:chgData name="Mrs R Makkar" userId="S::rmakkar@stokepoges.school::9d0a99e8-73e5-4a41-a1d1-b8688d4f519c" providerId="AD" clId="Web-{F4708BE0-187D-4431-A592-71D41826C780}" dt="2024-05-18T17:45:29.542" v="80" actId="20577"/>
          <ac:spMkLst>
            <pc:docMk/>
            <pc:sldMk cId="1775056695" sldId="260"/>
            <ac:spMk id="3" creationId="{442D559C-0A5E-4659-86F8-D05ED41AE25E}"/>
          </ac:spMkLst>
        </pc:spChg>
      </pc:sldChg>
      <pc:sldChg chg="modNotes">
        <pc:chgData name="Mrs R Makkar" userId="S::rmakkar@stokepoges.school::9d0a99e8-73e5-4a41-a1d1-b8688d4f519c" providerId="AD" clId="Web-{F4708BE0-187D-4431-A592-71D41826C780}" dt="2024-05-18T17:46:44.045" v="104"/>
        <pc:sldMkLst>
          <pc:docMk/>
          <pc:sldMk cId="3239741294" sldId="261"/>
        </pc:sldMkLst>
      </pc:sldChg>
      <pc:sldChg chg="del">
        <pc:chgData name="Mrs R Makkar" userId="S::rmakkar@stokepoges.school::9d0a99e8-73e5-4a41-a1d1-b8688d4f519c" providerId="AD" clId="Web-{F4708BE0-187D-4431-A592-71D41826C780}" dt="2024-05-18T18:00:13.349" v="226"/>
        <pc:sldMkLst>
          <pc:docMk/>
          <pc:sldMk cId="525246998" sldId="262"/>
        </pc:sldMkLst>
      </pc:sldChg>
      <pc:sldChg chg="del">
        <pc:chgData name="Mrs R Makkar" userId="S::rmakkar@stokepoges.school::9d0a99e8-73e5-4a41-a1d1-b8688d4f519c" providerId="AD" clId="Web-{F4708BE0-187D-4431-A592-71D41826C780}" dt="2024-05-18T18:01:13.523" v="228"/>
        <pc:sldMkLst>
          <pc:docMk/>
          <pc:sldMk cId="2369446287" sldId="263"/>
        </pc:sldMkLst>
      </pc:sldChg>
      <pc:sldChg chg="addSp delSp modSp new ord">
        <pc:chgData name="Mrs R Makkar" userId="S::rmakkar@stokepoges.school::9d0a99e8-73e5-4a41-a1d1-b8688d4f519c" providerId="AD" clId="Web-{F4708BE0-187D-4431-A592-71D41826C780}" dt="2024-05-18T17:59:25.504" v="223" actId="14100"/>
        <pc:sldMkLst>
          <pc:docMk/>
          <pc:sldMk cId="1461111692" sldId="264"/>
        </pc:sldMkLst>
        <pc:spChg chg="add mod">
          <ac:chgData name="Mrs R Makkar" userId="S::rmakkar@stokepoges.school::9d0a99e8-73e5-4a41-a1d1-b8688d4f519c" providerId="AD" clId="Web-{F4708BE0-187D-4431-A592-71D41826C780}" dt="2024-05-18T17:58:02.518" v="210" actId="1076"/>
          <ac:spMkLst>
            <pc:docMk/>
            <pc:sldMk cId="1461111692" sldId="264"/>
            <ac:spMk id="7" creationId="{EE9C30F6-789D-C687-204F-F2315573BDDC}"/>
          </ac:spMkLst>
        </pc:spChg>
        <pc:picChg chg="add mod modCrop">
          <ac:chgData name="Mrs R Makkar" userId="S::rmakkar@stokepoges.school::9d0a99e8-73e5-4a41-a1d1-b8688d4f519c" providerId="AD" clId="Web-{F4708BE0-187D-4431-A592-71D41826C780}" dt="2024-05-18T17:59:14.957" v="219"/>
          <ac:picMkLst>
            <pc:docMk/>
            <pc:sldMk cId="1461111692" sldId="264"/>
            <ac:picMk id="2" creationId="{B152FAE1-E3A1-1745-0983-47EB74EBEEB8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17:52:38.011" v="165"/>
          <ac:picMkLst>
            <pc:docMk/>
            <pc:sldMk cId="1461111692" sldId="264"/>
            <ac:picMk id="3" creationId="{538CC7B7-57B9-499D-86F5-52BB6D0AF5E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53:21.918" v="168" actId="14100"/>
          <ac:picMkLst>
            <pc:docMk/>
            <pc:sldMk cId="1461111692" sldId="264"/>
            <ac:picMk id="4" creationId="{F101F39F-5436-E404-45E9-AEB1A00A24F4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17:58:38.253" v="213"/>
          <ac:picMkLst>
            <pc:docMk/>
            <pc:sldMk cId="1461111692" sldId="264"/>
            <ac:picMk id="5" creationId="{DE7F9A89-ACB7-9CFD-9F6C-E6BD3632404A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58:04.034" v="211" actId="1076"/>
          <ac:picMkLst>
            <pc:docMk/>
            <pc:sldMk cId="1461111692" sldId="264"/>
            <ac:picMk id="6" creationId="{F5A94071-109B-A249-2088-9DFC47FFC472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58:06.596" v="212" actId="1076"/>
          <ac:picMkLst>
            <pc:docMk/>
            <pc:sldMk cId="1461111692" sldId="264"/>
            <ac:picMk id="8" creationId="{CDC3A92B-FF05-1E1B-2AF8-7EB537C71039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57:38.768" v="202" actId="14100"/>
          <ac:picMkLst>
            <pc:docMk/>
            <pc:sldMk cId="1461111692" sldId="264"/>
            <ac:picMk id="9" creationId="{40DF883A-A28A-6A84-4CE7-EA40965247F4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7:59:25.504" v="223" actId="14100"/>
          <ac:picMkLst>
            <pc:docMk/>
            <pc:sldMk cId="1461111692" sldId="264"/>
            <ac:picMk id="10" creationId="{38A7CE4B-8FA0-1767-568C-5D1D9DD08DED}"/>
          </ac:picMkLst>
        </pc:picChg>
      </pc:sldChg>
      <pc:sldChg chg="addSp delSp modSp add replId">
        <pc:chgData name="Mrs R Makkar" userId="S::rmakkar@stokepoges.school::9d0a99e8-73e5-4a41-a1d1-b8688d4f519c" providerId="AD" clId="Web-{F4708BE0-187D-4431-A592-71D41826C780}" dt="2024-05-18T21:28:57.592" v="464" actId="1076"/>
        <pc:sldMkLst>
          <pc:docMk/>
          <pc:sldMk cId="1924538552" sldId="265"/>
        </pc:sldMkLst>
        <pc:spChg chg="add mod">
          <ac:chgData name="Mrs R Makkar" userId="S::rmakkar@stokepoges.school::9d0a99e8-73e5-4a41-a1d1-b8688d4f519c" providerId="AD" clId="Web-{F4708BE0-187D-4431-A592-71D41826C780}" dt="2024-05-18T21:28:29.059" v="459" actId="1076"/>
          <ac:spMkLst>
            <pc:docMk/>
            <pc:sldMk cId="1924538552" sldId="265"/>
            <ac:spMk id="4" creationId="{BD3CF740-9882-9FD5-25BE-464E96CC05DC}"/>
          </ac:spMkLst>
        </pc:spChg>
        <pc:spChg chg="mod">
          <ac:chgData name="Mrs R Makkar" userId="S::rmakkar@stokepoges.school::9d0a99e8-73e5-4a41-a1d1-b8688d4f519c" providerId="AD" clId="Web-{F4708BE0-187D-4431-A592-71D41826C780}" dt="2024-05-18T18:12:14.151" v="312" actId="1076"/>
          <ac:spMkLst>
            <pc:docMk/>
            <pc:sldMk cId="1924538552" sldId="265"/>
            <ac:spMk id="7" creationId="{EE9C30F6-789D-C687-204F-F2315573BDDC}"/>
          </ac:spMkLst>
        </pc:spChg>
        <pc:picChg chg="add mod">
          <ac:chgData name="Mrs R Makkar" userId="S::rmakkar@stokepoges.school::9d0a99e8-73e5-4a41-a1d1-b8688d4f519c" providerId="AD" clId="Web-{F4708BE0-187D-4431-A592-71D41826C780}" dt="2024-05-18T18:12:06.495" v="310" actId="14100"/>
          <ac:picMkLst>
            <pc:docMk/>
            <pc:sldMk cId="1924538552" sldId="265"/>
            <ac:picMk id="3" creationId="{DB2F47FF-8471-E933-4F18-86E12D9EDA27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2:24.700" v="242"/>
          <ac:picMkLst>
            <pc:docMk/>
            <pc:sldMk cId="1924538552" sldId="265"/>
            <ac:picMk id="4" creationId="{F101F39F-5436-E404-45E9-AEB1A00A24F4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04:42.235" v="257" actId="14100"/>
          <ac:picMkLst>
            <pc:docMk/>
            <pc:sldMk cId="1924538552" sldId="265"/>
            <ac:picMk id="5" creationId="{5FA3F843-3D9D-E58A-41CD-08DB0475300C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8:57.592" v="464" actId="1076"/>
          <ac:picMkLst>
            <pc:docMk/>
            <pc:sldMk cId="1924538552" sldId="265"/>
            <ac:picMk id="6" creationId="{1C3A438D-0FCC-6D69-AB89-38C1EB07EDA8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2:28.200" v="244"/>
          <ac:picMkLst>
            <pc:docMk/>
            <pc:sldMk cId="1924538552" sldId="265"/>
            <ac:picMk id="6" creationId="{F5A94071-109B-A249-2088-9DFC47FFC472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2:29.747" v="245"/>
          <ac:picMkLst>
            <pc:docMk/>
            <pc:sldMk cId="1924538552" sldId="265"/>
            <ac:picMk id="8" creationId="{CDC3A92B-FF05-1E1B-2AF8-7EB537C71039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2:26.356" v="243"/>
          <ac:picMkLst>
            <pc:docMk/>
            <pc:sldMk cId="1924538552" sldId="265"/>
            <ac:picMk id="9" creationId="{40DF883A-A28A-6A84-4CE7-EA40965247F4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2:22.825" v="241"/>
          <ac:picMkLst>
            <pc:docMk/>
            <pc:sldMk cId="1924538552" sldId="265"/>
            <ac:picMk id="10" creationId="{38A7CE4B-8FA0-1767-568C-5D1D9DD08DED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8:55.076" v="463" actId="14100"/>
          <ac:picMkLst>
            <pc:docMk/>
            <pc:sldMk cId="1924538552" sldId="265"/>
            <ac:picMk id="11" creationId="{F82F08DF-2648-5C84-4F6B-03AF8B473709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18:06:48.019" v="267"/>
          <ac:picMkLst>
            <pc:docMk/>
            <pc:sldMk cId="1924538552" sldId="265"/>
            <ac:picMk id="12" creationId="{67E2CAC3-E113-0652-0728-BB14BDD4C918}"/>
          </ac:picMkLst>
        </pc:picChg>
      </pc:sldChg>
      <pc:sldChg chg="addSp delSp modSp add replId">
        <pc:chgData name="Mrs R Makkar" userId="S::rmakkar@stokepoges.school::9d0a99e8-73e5-4a41-a1d1-b8688d4f519c" providerId="AD" clId="Web-{F4708BE0-187D-4431-A592-71D41826C780}" dt="2024-05-18T18:02:10.586" v="240" actId="14100"/>
        <pc:sldMkLst>
          <pc:docMk/>
          <pc:sldMk cId="4223101972" sldId="266"/>
        </pc:sldMkLst>
        <pc:spChg chg="mod">
          <ac:chgData name="Mrs R Makkar" userId="S::rmakkar@stokepoges.school::9d0a99e8-73e5-4a41-a1d1-b8688d4f519c" providerId="AD" clId="Web-{F4708BE0-187D-4431-A592-71D41826C780}" dt="2024-05-18T18:01:25.320" v="234"/>
          <ac:spMkLst>
            <pc:docMk/>
            <pc:sldMk cId="4223101972" sldId="266"/>
            <ac:spMk id="5" creationId="{65C54FB9-D844-45E6-9C17-1889E36BBD9C}"/>
          </ac:spMkLst>
        </pc:spChg>
        <pc:picChg chg="del">
          <ac:chgData name="Mrs R Makkar" userId="S::rmakkar@stokepoges.school::9d0a99e8-73e5-4a41-a1d1-b8688d4f519c" providerId="AD" clId="Web-{F4708BE0-187D-4431-A592-71D41826C780}" dt="2024-05-18T18:02:07.024" v="239"/>
          <ac:picMkLst>
            <pc:docMk/>
            <pc:sldMk cId="4223101972" sldId="266"/>
            <ac:picMk id="2" creationId="{281FDD94-A82B-E1CF-4275-DA199A4B1DCD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02:10.586" v="240" actId="14100"/>
          <ac:picMkLst>
            <pc:docMk/>
            <pc:sldMk cId="4223101972" sldId="266"/>
            <ac:picMk id="3" creationId="{CAD408C5-7C1E-50A9-E4CC-A73F7B7DFF01}"/>
          </ac:picMkLst>
        </pc:picChg>
      </pc:sldChg>
      <pc:sldChg chg="addSp delSp modSp add replId">
        <pc:chgData name="Mrs R Makkar" userId="S::rmakkar@stokepoges.school::9d0a99e8-73e5-4a41-a1d1-b8688d4f519c" providerId="AD" clId="Web-{F4708BE0-187D-4431-A592-71D41826C780}" dt="2024-05-18T21:08:25.995" v="361" actId="1076"/>
        <pc:sldMkLst>
          <pc:docMk/>
          <pc:sldMk cId="201651845" sldId="267"/>
        </pc:sldMkLst>
        <pc:spChg chg="del">
          <ac:chgData name="Mrs R Makkar" userId="S::rmakkar@stokepoges.school::9d0a99e8-73e5-4a41-a1d1-b8688d4f519c" providerId="AD" clId="Web-{F4708BE0-187D-4431-A592-71D41826C780}" dt="2024-05-18T21:04:57.719" v="346"/>
          <ac:spMkLst>
            <pc:docMk/>
            <pc:sldMk cId="201651845" sldId="267"/>
            <ac:spMk id="7" creationId="{EE9C30F6-789D-C687-204F-F2315573BDDC}"/>
          </ac:spMkLst>
        </pc:spChg>
        <pc:picChg chg="mod">
          <ac:chgData name="Mrs R Makkar" userId="S::rmakkar@stokepoges.school::9d0a99e8-73e5-4a41-a1d1-b8688d4f519c" providerId="AD" clId="Web-{F4708BE0-187D-4431-A592-71D41826C780}" dt="2024-05-18T21:08:14.744" v="358" actId="14100"/>
          <ac:picMkLst>
            <pc:docMk/>
            <pc:sldMk cId="201651845" sldId="267"/>
            <ac:picMk id="2" creationId="{B152FAE1-E3A1-1745-0983-47EB74EBEEB8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3:10.342" v="249"/>
          <ac:picMkLst>
            <pc:docMk/>
            <pc:sldMk cId="201651845" sldId="267"/>
            <ac:picMk id="3" creationId="{DB2F47FF-8471-E933-4F18-86E12D9EDA27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20:59:29.014" v="333"/>
          <ac:picMkLst>
            <pc:docMk/>
            <pc:sldMk cId="201651845" sldId="267"/>
            <ac:picMk id="3" creationId="{FCA3A207-21F9-69B5-3E18-24B9CCC4ADC4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08:22.354" v="360" actId="14100"/>
          <ac:picMkLst>
            <pc:docMk/>
            <pc:sldMk cId="201651845" sldId="267"/>
            <ac:picMk id="4" creationId="{F5CAB3D4-ECB8-1EEE-EBF6-F86378C7C2CE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20:59:31.686" v="334"/>
          <ac:picMkLst>
            <pc:docMk/>
            <pc:sldMk cId="201651845" sldId="267"/>
            <ac:picMk id="5" creationId="{05FA03E9-DE40-C39B-CC5F-5229BF92178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08:25.995" v="361" actId="1076"/>
          <ac:picMkLst>
            <pc:docMk/>
            <pc:sldMk cId="201651845" sldId="267"/>
            <ac:picMk id="6" creationId="{91136AA3-8010-517A-2A78-48DBA773898E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05:32.549" v="355" actId="14100"/>
          <ac:picMkLst>
            <pc:docMk/>
            <pc:sldMk cId="201651845" sldId="267"/>
            <ac:picMk id="8" creationId="{968CC77E-D469-1F28-ED7B-FE32E162982D}"/>
          </ac:picMkLst>
        </pc:picChg>
      </pc:sldChg>
      <pc:sldChg chg="add del replId">
        <pc:chgData name="Mrs R Makkar" userId="S::rmakkar@stokepoges.school::9d0a99e8-73e5-4a41-a1d1-b8688d4f519c" providerId="AD" clId="Web-{F4708BE0-187D-4431-A592-71D41826C780}" dt="2024-05-18T18:01:33.757" v="236"/>
        <pc:sldMkLst>
          <pc:docMk/>
          <pc:sldMk cId="4179101866" sldId="267"/>
        </pc:sldMkLst>
      </pc:sldChg>
      <pc:sldChg chg="addSp delSp modSp add replId">
        <pc:chgData name="Mrs R Makkar" userId="S::rmakkar@stokepoges.school::9d0a99e8-73e5-4a41-a1d1-b8688d4f519c" providerId="AD" clId="Web-{F4708BE0-187D-4431-A592-71D41826C780}" dt="2024-05-18T21:26:48.719" v="449" actId="1076"/>
        <pc:sldMkLst>
          <pc:docMk/>
          <pc:sldMk cId="3871070804" sldId="268"/>
        </pc:sldMkLst>
        <pc:spChg chg="mod">
          <ac:chgData name="Mrs R Makkar" userId="S::rmakkar@stokepoges.school::9d0a99e8-73e5-4a41-a1d1-b8688d4f519c" providerId="AD" clId="Web-{F4708BE0-187D-4431-A592-71D41826C780}" dt="2024-05-18T21:19:22.943" v="401" actId="1076"/>
          <ac:spMkLst>
            <pc:docMk/>
            <pc:sldMk cId="3871070804" sldId="268"/>
            <ac:spMk id="7" creationId="{EE9C30F6-789D-C687-204F-F2315573BDDC}"/>
          </ac:spMkLst>
        </pc:spChg>
        <pc:picChg chg="mod">
          <ac:chgData name="Mrs R Makkar" userId="S::rmakkar@stokepoges.school::9d0a99e8-73e5-4a41-a1d1-b8688d4f519c" providerId="AD" clId="Web-{F4708BE0-187D-4431-A592-71D41826C780}" dt="2024-05-18T21:11:58.478" v="368" actId="1076"/>
          <ac:picMkLst>
            <pc:docMk/>
            <pc:sldMk cId="3871070804" sldId="268"/>
            <ac:picMk id="2" creationId="{B152FAE1-E3A1-1745-0983-47EB74EBEEB8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21:11:42.212" v="364"/>
          <ac:picMkLst>
            <pc:docMk/>
            <pc:sldMk cId="3871070804" sldId="268"/>
            <ac:picMk id="3" creationId="{3F43A691-72DC-22ED-65CF-D4513025A997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17:21.622" v="388" actId="14100"/>
          <ac:picMkLst>
            <pc:docMk/>
            <pc:sldMk cId="3871070804" sldId="268"/>
            <ac:picMk id="4" creationId="{17C2109F-205B-DB1A-7946-EBA50CEB96B9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3:52.468" v="253"/>
          <ac:picMkLst>
            <pc:docMk/>
            <pc:sldMk cId="3871070804" sldId="268"/>
            <ac:picMk id="4" creationId="{F5CAB3D4-ECB8-1EEE-EBF6-F86378C7C2CE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19:16.255" v="399" actId="1076"/>
          <ac:picMkLst>
            <pc:docMk/>
            <pc:sldMk cId="3871070804" sldId="268"/>
            <ac:picMk id="5" creationId="{2C8A6DB7-A232-4E0B-1571-411899748BA3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13:40.530" v="373" actId="1076"/>
          <ac:picMkLst>
            <pc:docMk/>
            <pc:sldMk cId="3871070804" sldId="268"/>
            <ac:picMk id="6" creationId="{18AE793E-762C-E383-40F7-491BE6C4C150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14:26.079" v="375" actId="1076"/>
          <ac:picMkLst>
            <pc:docMk/>
            <pc:sldMk cId="3871070804" sldId="268"/>
            <ac:picMk id="8" creationId="{A24EADB8-5AE5-A2C0-64A5-74ABA3B2E4D7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21:26:25.264" v="444"/>
          <ac:picMkLst>
            <pc:docMk/>
            <pc:sldMk cId="3871070804" sldId="268"/>
            <ac:picMk id="9" creationId="{03D351D0-433B-B8CA-6516-B6858E5F06CC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6:27.421" v="445" actId="1076"/>
          <ac:picMkLst>
            <pc:docMk/>
            <pc:sldMk cId="3871070804" sldId="268"/>
            <ac:picMk id="10" creationId="{8F4AAD08-06C0-4BCE-8C05-A570AD890B64}"/>
          </ac:picMkLst>
        </pc:picChg>
        <pc:picChg chg="add del mod">
          <ac:chgData name="Mrs R Makkar" userId="S::rmakkar@stokepoges.school::9d0a99e8-73e5-4a41-a1d1-b8688d4f519c" providerId="AD" clId="Web-{F4708BE0-187D-4431-A592-71D41826C780}" dt="2024-05-18T21:19:04.192" v="395"/>
          <ac:picMkLst>
            <pc:docMk/>
            <pc:sldMk cId="3871070804" sldId="268"/>
            <ac:picMk id="11" creationId="{965CCFAB-99A6-F7A5-1FAF-72B17172EFA3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19:25.333" v="402" actId="1076"/>
          <ac:picMkLst>
            <pc:docMk/>
            <pc:sldMk cId="3871070804" sldId="268"/>
            <ac:picMk id="12" creationId="{35C7689E-BB94-3EC5-3102-89A234CE744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6:48.719" v="449" actId="1076"/>
          <ac:picMkLst>
            <pc:docMk/>
            <pc:sldMk cId="3871070804" sldId="268"/>
            <ac:picMk id="14" creationId="{2168A1B8-C031-57DD-0D84-EF55CBD33B4D}"/>
          </ac:picMkLst>
        </pc:picChg>
      </pc:sldChg>
      <pc:sldChg chg="addSp delSp modSp add replId">
        <pc:chgData name="Mrs R Makkar" userId="S::rmakkar@stokepoges.school::9d0a99e8-73e5-4a41-a1d1-b8688d4f519c" providerId="AD" clId="Web-{F4708BE0-187D-4431-A592-71D41826C780}" dt="2024-05-18T18:11:26.181" v="309" actId="14100"/>
        <pc:sldMkLst>
          <pc:docMk/>
          <pc:sldMk cId="2295006584" sldId="269"/>
        </pc:sldMkLst>
        <pc:spChg chg="del">
          <ac:chgData name="Mrs R Makkar" userId="S::rmakkar@stokepoges.school::9d0a99e8-73e5-4a41-a1d1-b8688d4f519c" providerId="AD" clId="Web-{F4708BE0-187D-4431-A592-71D41826C780}" dt="2024-05-18T18:07:15.175" v="269"/>
          <ac:spMkLst>
            <pc:docMk/>
            <pc:sldMk cId="2295006584" sldId="269"/>
            <ac:spMk id="7" creationId="{EE9C30F6-789D-C687-204F-F2315573BDDC}"/>
          </ac:spMkLst>
        </pc:spChg>
        <pc:picChg chg="mod">
          <ac:chgData name="Mrs R Makkar" userId="S::rmakkar@stokepoges.school::9d0a99e8-73e5-4a41-a1d1-b8688d4f519c" providerId="AD" clId="Web-{F4708BE0-187D-4431-A592-71D41826C780}" dt="2024-05-18T18:09:00.756" v="291" actId="1076"/>
          <ac:picMkLst>
            <pc:docMk/>
            <pc:sldMk cId="2295006584" sldId="269"/>
            <ac:picMk id="2" creationId="{B152FAE1-E3A1-1745-0983-47EB74EBEEB8}"/>
          </ac:picMkLst>
        </pc:picChg>
        <pc:picChg chg="mod">
          <ac:chgData name="Mrs R Makkar" userId="S::rmakkar@stokepoges.school::9d0a99e8-73e5-4a41-a1d1-b8688d4f519c" providerId="AD" clId="Web-{F4708BE0-187D-4431-A592-71D41826C780}" dt="2024-05-18T18:09:06.194" v="293" actId="14100"/>
          <ac:picMkLst>
            <pc:docMk/>
            <pc:sldMk cId="2295006584" sldId="269"/>
            <ac:picMk id="3" creationId="{DB2F47FF-8471-E933-4F18-86E12D9EDA27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08:47.818" v="287" actId="1076"/>
          <ac:picMkLst>
            <pc:docMk/>
            <pc:sldMk cId="2295006584" sldId="269"/>
            <ac:picMk id="4" creationId="{025CB552-C54B-1ED1-58CF-0B3B5DCBBB5E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7:39.723" v="275"/>
          <ac:picMkLst>
            <pc:docMk/>
            <pc:sldMk cId="2295006584" sldId="269"/>
            <ac:picMk id="5" creationId="{5FA3F843-3D9D-E58A-41CD-08DB0475300C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09:10.444" v="294" actId="1076"/>
          <ac:picMkLst>
            <pc:docMk/>
            <pc:sldMk cId="2295006584" sldId="269"/>
            <ac:picMk id="6" creationId="{D52B877C-CA7C-72C7-0C63-48CDE4171108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09:33.569" v="298" actId="1076"/>
          <ac:picMkLst>
            <pc:docMk/>
            <pc:sldMk cId="2295006584" sldId="269"/>
            <ac:picMk id="8" creationId="{06D829B7-3E68-62FF-D6D2-D12A3226ECB8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11:26.181" v="309" actId="14100"/>
          <ac:picMkLst>
            <pc:docMk/>
            <pc:sldMk cId="2295006584" sldId="269"/>
            <ac:picMk id="9" creationId="{7103665B-592C-9FCC-0742-B720B221B14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11:19.915" v="307" actId="1076"/>
          <ac:picMkLst>
            <pc:docMk/>
            <pc:sldMk cId="2295006584" sldId="269"/>
            <ac:picMk id="10" creationId="{564063DE-97D5-5441-8BDD-3843A559DDB1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18:07:12.785" v="268"/>
          <ac:picMkLst>
            <pc:docMk/>
            <pc:sldMk cId="2295006584" sldId="269"/>
            <ac:picMk id="11" creationId="{F82F08DF-2648-5C84-4F6B-03AF8B473709}"/>
          </ac:picMkLst>
        </pc:picChg>
        <pc:picChg chg="mod">
          <ac:chgData name="Mrs R Makkar" userId="S::rmakkar@stokepoges.school::9d0a99e8-73e5-4a41-a1d1-b8688d4f519c" providerId="AD" clId="Web-{F4708BE0-187D-4431-A592-71D41826C780}" dt="2024-05-18T18:08:55.756" v="289" actId="14100"/>
          <ac:picMkLst>
            <pc:docMk/>
            <pc:sldMk cId="2295006584" sldId="269"/>
            <ac:picMk id="12" creationId="{67E2CAC3-E113-0652-0728-BB14BDD4C918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18:11:14.743" v="305" actId="14100"/>
          <ac:picMkLst>
            <pc:docMk/>
            <pc:sldMk cId="2295006584" sldId="269"/>
            <ac:picMk id="13" creationId="{12A00C6D-0A91-B0DD-FFA1-92E5244AC5F8}"/>
          </ac:picMkLst>
        </pc:picChg>
      </pc:sldChg>
      <pc:sldChg chg="addSp delSp modSp add ord replId">
        <pc:chgData name="Mrs R Makkar" userId="S::rmakkar@stokepoges.school::9d0a99e8-73e5-4a41-a1d1-b8688d4f519c" providerId="AD" clId="Web-{F4708BE0-187D-4431-A592-71D41826C780}" dt="2024-05-18T21:30:04.861" v="475" actId="1076"/>
        <pc:sldMkLst>
          <pc:docMk/>
          <pc:sldMk cId="1484697850" sldId="270"/>
        </pc:sldMkLst>
        <pc:spChg chg="add mod">
          <ac:chgData name="Mrs R Makkar" userId="S::rmakkar@stokepoges.school::9d0a99e8-73e5-4a41-a1d1-b8688d4f519c" providerId="AD" clId="Web-{F4708BE0-187D-4431-A592-71D41826C780}" dt="2024-05-18T21:29:35.969" v="471" actId="1076"/>
          <ac:spMkLst>
            <pc:docMk/>
            <pc:sldMk cId="1484697850" sldId="270"/>
            <ac:spMk id="10" creationId="{D6FBC23B-C0C9-E253-1F7F-AC8333E4FF1B}"/>
          </ac:spMkLst>
        </pc:spChg>
        <pc:picChg chg="del">
          <ac:chgData name="Mrs R Makkar" userId="S::rmakkar@stokepoges.school::9d0a99e8-73e5-4a41-a1d1-b8688d4f519c" providerId="AD" clId="Web-{F4708BE0-187D-4431-A592-71D41826C780}" dt="2024-05-18T20:59:06.529" v="327"/>
          <ac:picMkLst>
            <pc:docMk/>
            <pc:sldMk cId="1484697850" sldId="270"/>
            <ac:picMk id="3" creationId="{FCA3A207-21F9-69B5-3E18-24B9CCC4ADC4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0:58:11.301" v="324"/>
          <ac:picMkLst>
            <pc:docMk/>
            <pc:sldMk cId="1484697850" sldId="270"/>
            <ac:picMk id="5" creationId="{05FA03E9-DE40-C39B-CC5F-5229BF92178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0:58:09.301" v="323" actId="1076"/>
          <ac:picMkLst>
            <pc:docMk/>
            <pc:sldMk cId="1484697850" sldId="270"/>
            <ac:picMk id="6" creationId="{E2DD43F5-BBFA-B923-CB22-6B53E0AA0C99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0:58:39.021" v="326" actId="1076"/>
          <ac:picMkLst>
            <pc:docMk/>
            <pc:sldMk cId="1484697850" sldId="270"/>
            <ac:picMk id="8" creationId="{4B08B724-56BE-519A-D179-1AD550A908F4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0:59:17.717" v="331" actId="14100"/>
          <ac:picMkLst>
            <pc:docMk/>
            <pc:sldMk cId="1484697850" sldId="270"/>
            <ac:picMk id="9" creationId="{75B6ED2A-76B5-C19F-B342-AC966D3B94B6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30:04.861" v="475" actId="1076"/>
          <ac:picMkLst>
            <pc:docMk/>
            <pc:sldMk cId="1484697850" sldId="270"/>
            <ac:picMk id="11" creationId="{E8418CC8-CC61-4D06-F818-8252319529A6}"/>
          </ac:picMkLst>
        </pc:picChg>
      </pc:sldChg>
      <pc:sldChg chg="addSp delSp modSp add replId">
        <pc:chgData name="Mrs R Makkar" userId="S::rmakkar@stokepoges.school::9d0a99e8-73e5-4a41-a1d1-b8688d4f519c" providerId="AD" clId="Web-{F4708BE0-187D-4431-A592-71D41826C780}" dt="2024-05-18T21:26:02.419" v="443" actId="1076"/>
        <pc:sldMkLst>
          <pc:docMk/>
          <pc:sldMk cId="3485173843" sldId="271"/>
        </pc:sldMkLst>
        <pc:picChg chg="add mod">
          <ac:chgData name="Mrs R Makkar" userId="S::rmakkar@stokepoges.school::9d0a99e8-73e5-4a41-a1d1-b8688d4f519c" providerId="AD" clId="Web-{F4708BE0-187D-4431-A592-71D41826C780}" dt="2024-05-18T21:21:44.746" v="416" actId="14100"/>
          <ac:picMkLst>
            <pc:docMk/>
            <pc:sldMk cId="3485173843" sldId="271"/>
            <ac:picMk id="3" creationId="{9AFEAD25-A2E8-6775-BBBF-C96F8071848E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0.417" v="405"/>
          <ac:picMkLst>
            <pc:docMk/>
            <pc:sldMk cId="3485173843" sldId="271"/>
            <ac:picMk id="4" creationId="{17C2109F-205B-DB1A-7946-EBA50CEB96B9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7.370" v="410"/>
          <ac:picMkLst>
            <pc:docMk/>
            <pc:sldMk cId="3485173843" sldId="271"/>
            <ac:picMk id="5" creationId="{2C8A6DB7-A232-4E0B-1571-411899748BA3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5.495" v="408"/>
          <ac:picMkLst>
            <pc:docMk/>
            <pc:sldMk cId="3485173843" sldId="271"/>
            <ac:picMk id="6" creationId="{18AE793E-762C-E383-40F7-491BE6C4C150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6.479" v="409"/>
          <ac:picMkLst>
            <pc:docMk/>
            <pc:sldMk cId="3485173843" sldId="271"/>
            <ac:picMk id="8" creationId="{A24EADB8-5AE5-A2C0-64A5-74ABA3B2E4D7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2.714" v="406"/>
          <ac:picMkLst>
            <pc:docMk/>
            <pc:sldMk cId="3485173843" sldId="271"/>
            <ac:picMk id="9" creationId="{03D351D0-433B-B8CA-6516-B6858E5F06CC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3.932" v="407"/>
          <ac:picMkLst>
            <pc:docMk/>
            <pc:sldMk cId="3485173843" sldId="271"/>
            <ac:picMk id="10" creationId="{8F4AAD08-06C0-4BCE-8C05-A570AD890B64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3:06.520" v="427" actId="14100"/>
          <ac:picMkLst>
            <pc:docMk/>
            <pc:sldMk cId="3485173843" sldId="271"/>
            <ac:picMk id="11" creationId="{4845C610-983A-00FF-BFE4-C28CE7169A79}"/>
          </ac:picMkLst>
        </pc:picChg>
        <pc:picChg chg="del">
          <ac:chgData name="Mrs R Makkar" userId="S::rmakkar@stokepoges.school::9d0a99e8-73e5-4a41-a1d1-b8688d4f519c" providerId="AD" clId="Web-{F4708BE0-187D-4431-A592-71D41826C780}" dt="2024-05-18T21:21:18.261" v="411"/>
          <ac:picMkLst>
            <pc:docMk/>
            <pc:sldMk cId="3485173843" sldId="271"/>
            <ac:picMk id="12" creationId="{35C7689E-BB94-3EC5-3102-89A234CE7445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3:43.163" v="429" actId="1076"/>
          <ac:picMkLst>
            <pc:docMk/>
            <pc:sldMk cId="3485173843" sldId="271"/>
            <ac:picMk id="13" creationId="{ACA4FC3A-586A-BA62-A03A-8C0175034952}"/>
          </ac:picMkLst>
        </pc:picChg>
        <pc:picChg chg="add del">
          <ac:chgData name="Mrs R Makkar" userId="S::rmakkar@stokepoges.school::9d0a99e8-73e5-4a41-a1d1-b8688d4f519c" providerId="AD" clId="Web-{F4708BE0-187D-4431-A592-71D41826C780}" dt="2024-05-18T21:25:08.776" v="435"/>
          <ac:picMkLst>
            <pc:docMk/>
            <pc:sldMk cId="3485173843" sldId="271"/>
            <ac:picMk id="14" creationId="{A74380DB-378C-C1E4-56FB-F1A8536E94E0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5:16.198" v="438" actId="14100"/>
          <ac:picMkLst>
            <pc:docMk/>
            <pc:sldMk cId="3485173843" sldId="271"/>
            <ac:picMk id="16" creationId="{CD9EA795-1F57-0959-86E7-E661A2D199C3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5:27.683" v="440" actId="1076"/>
          <ac:picMkLst>
            <pc:docMk/>
            <pc:sldMk cId="3485173843" sldId="271"/>
            <ac:picMk id="18" creationId="{3D5EF3D6-DA49-6E7A-4BAD-23571F919F5A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6:02.419" v="443" actId="1076"/>
          <ac:picMkLst>
            <pc:docMk/>
            <pc:sldMk cId="3485173843" sldId="271"/>
            <ac:picMk id="19" creationId="{515C6045-89A5-08BA-9B69-6BAF338D8452}"/>
          </ac:picMkLst>
        </pc:picChg>
      </pc:sldChg>
      <pc:sldChg chg="add del replId">
        <pc:chgData name="Mrs R Makkar" userId="S::rmakkar@stokepoges.school::9d0a99e8-73e5-4a41-a1d1-b8688d4f519c" providerId="AD" clId="Web-{F4708BE0-187D-4431-A592-71D41826C780}" dt="2024-05-18T21:21:57.325" v="418"/>
        <pc:sldMkLst>
          <pc:docMk/>
          <pc:sldMk cId="2254665885" sldId="272"/>
        </pc:sldMkLst>
      </pc:sldChg>
      <pc:sldChg chg="addSp delSp modSp add del replId">
        <pc:chgData name="Mrs R Makkar" userId="S::rmakkar@stokepoges.school::9d0a99e8-73e5-4a41-a1d1-b8688d4f519c" providerId="AD" clId="Web-{F4708BE0-187D-4431-A592-71D41826C780}" dt="2024-05-18T21:25:31.277" v="441"/>
        <pc:sldMkLst>
          <pc:docMk/>
          <pc:sldMk cId="2719678593" sldId="273"/>
        </pc:sldMkLst>
        <pc:picChg chg="del">
          <ac:chgData name="Mrs R Makkar" userId="S::rmakkar@stokepoges.school::9d0a99e8-73e5-4a41-a1d1-b8688d4f519c" providerId="AD" clId="Web-{F4708BE0-187D-4431-A592-71D41826C780}" dt="2024-05-18T21:22:04.669" v="419"/>
          <ac:picMkLst>
            <pc:docMk/>
            <pc:sldMk cId="2719678593" sldId="273"/>
            <ac:picMk id="3" creationId="{9AFEAD25-A2E8-6775-BBBF-C96F8071848E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2:35.972" v="423" actId="14100"/>
          <ac:picMkLst>
            <pc:docMk/>
            <pc:sldMk cId="2719678593" sldId="273"/>
            <ac:picMk id="4" creationId="{E3F83805-0AD3-B0B7-215C-233DFBA3CEBD}"/>
          </ac:picMkLst>
        </pc:picChg>
        <pc:picChg chg="add mod">
          <ac:chgData name="Mrs R Makkar" userId="S::rmakkar@stokepoges.school::9d0a99e8-73e5-4a41-a1d1-b8688d4f519c" providerId="AD" clId="Web-{F4708BE0-187D-4431-A592-71D41826C780}" dt="2024-05-18T21:24:51.057" v="433" actId="14100"/>
          <ac:picMkLst>
            <pc:docMk/>
            <pc:sldMk cId="2719678593" sldId="273"/>
            <ac:picMk id="5" creationId="{ADFF222C-619B-6D6E-6674-47469BC19D3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B17BB-9F0C-4B1F-ADE3-038531BBDBB3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33FF89-00BB-47AD-924B-C0C01D4635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3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3FF89-00BB-47AD-924B-C0C01D46355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185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3FF89-00BB-47AD-924B-C0C01D46355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192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have a whole school approach to teaching PSHE and we follow a PSHE scheme called Jigsaw. Each term is allocated a puzzle piece which is titled the same across the school but covers topics appropriate for each year group. The puzzle piece for this term is called ‘Changing me’. The children </a:t>
            </a:r>
            <a:r>
              <a:rPr lang="en-GB"/>
              <a:t>begin with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lesson 1 </a:t>
            </a:r>
            <a:r>
              <a:rPr lang="en-GB"/>
              <a:t>one after the half term where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they </a:t>
            </a:r>
            <a:r>
              <a:rPr lang="en-GB"/>
              <a:t>discuss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body image.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3FF89-00BB-47AD-924B-C0C01D46355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102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 the screen now are the lesson objectives for the next few lessons. The purple objectives are knowledge and understanding based and the green are linked to social and emotional outcomes.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3FF89-00BB-47AD-924B-C0C01D46355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073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33FF89-00BB-47AD-924B-C0C01D46355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973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66BE9-C690-42F2-8A36-2ECD667F4A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A2E3CD-2788-465F-A4C1-02B35A4EBB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ECE6D6-5BA6-4647-B8F9-C1F3EC606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AD9F5-19F0-468F-AFD5-7D0AC6AB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62441-B336-47C1-BDE6-3B246ECCC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375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BB5C1-4E00-440C-B973-A57A79CEC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BFECF-79F1-4154-95DC-5FC35F946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F1439E-3CF0-48EE-B80F-97197FFB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7B20-25C2-4676-BEBE-E18D5E12D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53893-576B-4A10-9108-ABE9BD727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6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8DE0-436D-4A2F-A0F5-EBD7B952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0E82F8-BC5D-4FE1-9BE5-479E44619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01D8C-3C46-49E0-A4FC-17E1A1966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0FC47A-9FCC-43C7-A4C8-B7A2D9DFD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EE80D-97AC-4AC3-B679-9AA8156F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209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613A7-6434-4F0B-8702-760A8B389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9208A-411E-439B-A369-68E934C9C3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E7D4D-2322-4D52-9F1B-B029619C9F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943B0-1B4B-4A2A-9A4A-302FFBEBB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12C82B-5F5D-4D81-A15E-078CB7A8C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DDBC39-28ED-4959-9081-3A17BF7D7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5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249D7-F408-44AD-928D-44D9A6C04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BAF581-2AD9-4531-AD1D-D9C2B8618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151B51-7442-4ED2-B1A0-3541C53DC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56A127-DFF7-4429-8097-D8AC710AF1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C35EA8-7EFB-44C9-9407-D9CA55676B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A0C02B-B8CF-4E29-BDC8-E8440A7A1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42BF63-EB20-48A4-8DBE-CEC84A7F6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D8A5F1-E076-43A5-A822-0FF77664A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57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36AA3-C63C-4D8F-BB6B-4BB798718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2C638C-F2CF-441B-B9C4-7F83B0956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D8FE32-8A1F-4829-A432-F3122CE9D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9D266C-9688-44AD-96B8-C76DD124F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5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8E0425-6561-4D70-9736-A3127BF52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EC9A21-F5BB-4135-9AD9-6FED96F2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0DCE1-A14A-4B8D-B042-7C8887CA1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058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6497A-D51D-4F3F-984D-C9C1657EF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14E68-95FA-4B9B-9112-7BBEDB704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CD63D-E13A-4901-869C-EFDFB7B410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6158D6-94C3-4D7A-9C21-86D048C9A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006A14-2C58-47DE-BE32-280C8AD95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413DE9-2FE8-4427-AC19-FE8CAA956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27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EA968-D783-4DAC-A628-DAF3CF9E5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703D00-C7E3-47F0-B096-41080274F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BA4544-BD72-4687-B542-206900F67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BCDE4F-183E-43FC-843B-37916EE7F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80C7BE-57F4-48DA-8102-6B7A49AE2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F3FD2A-F88E-428F-9E77-E26E999C4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506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C18E5-3309-4465-B411-4A808FF32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895837-47F7-4E46-B84F-F2E40AA3AE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FF108-08C2-49D1-B2BB-7651FD599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866F1-A9E5-43CA-B607-0735BF238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55DF7-5B52-41EF-BF91-14AD49950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319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50F1BC-DD55-4D38-B3CF-F176FA6800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BABC4D-9B76-4E01-990F-D60DA45DFC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430B7C-6AD1-471A-B8FD-B363D6971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CD73B-69A4-4CAB-A151-4EE50DC17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9E693-E33C-4C60-821C-9CB4A4F2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5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ABCBD2-9EBC-466A-A8E8-F36CD2014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B0BF99-B203-4A91-911F-164BCF73C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320AB-BE89-4B9A-BF32-3CFC40E34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F6ACA-C79E-4C8E-8B75-7C711C4E7167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8A580-ACA2-4402-BE12-8489E809F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8FB66-E5CD-43AE-A363-9A46D3CB28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E4E17-58A9-4F61-91EB-413B750896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94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jigsawpshe.online/umbraco/Surface/Presentation/CommunityVideo?title=Animation%20C&amp;type=Vimeo&amp;url=https%3A%2F%2Fplayer.vimeo.com%2Fvideo%2F504433723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hyperlink" Target="https://jigsawpshe.online/umbraco/Surface/Presentation/CommunityVideo?title=Animation%20H&amp;type=Vimeo&amp;url=https%3A%2F%2Fplayer.vimeo.com%2Fvideo%2F504434208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C54FB9-D844-45E6-9C17-1889E36BBD9C}"/>
              </a:ext>
            </a:extLst>
          </p:cNvPr>
          <p:cNvSpPr txBox="1"/>
          <p:nvPr/>
        </p:nvSpPr>
        <p:spPr>
          <a:xfrm>
            <a:off x="1007021" y="889090"/>
            <a:ext cx="4736105" cy="378565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6000" u="sng">
                <a:latin typeface="Arial Nova"/>
              </a:rPr>
              <a:t>Year 5 PSHE</a:t>
            </a:r>
          </a:p>
          <a:p>
            <a:pPr algn="ctr"/>
            <a:endParaRPr lang="en-GB" sz="6000" u="sng">
              <a:latin typeface="Arial Nova"/>
            </a:endParaRPr>
          </a:p>
          <a:p>
            <a:pPr algn="ctr"/>
            <a:r>
              <a:rPr lang="en-GB" sz="6000">
                <a:latin typeface="Arial Nova"/>
              </a:rPr>
              <a:t>Jigsaw Unit 6</a:t>
            </a:r>
          </a:p>
          <a:p>
            <a:pPr algn="ctr"/>
            <a:r>
              <a:rPr lang="en-GB" sz="6000">
                <a:latin typeface="Arial Nova"/>
              </a:rPr>
              <a:t>Changing 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D224EE-10DD-401D-9379-B104FDC01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551" y="280287"/>
            <a:ext cx="4818399" cy="6251596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281FDD94-A82B-E1CF-4275-DA199A4B1D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7" y="5709804"/>
            <a:ext cx="6160944" cy="81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00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1C787-C84A-4423-87A6-F85F1312B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latin typeface="Arial Nova"/>
              </a:rPr>
              <a:t>Agenda: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D559C-0A5E-4659-86F8-D05ED41AE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661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400">
                <a:latin typeface="Arial Nova"/>
              </a:rPr>
              <a:t>Outline of the PSHE Scheme of Work (Jigsaw)</a:t>
            </a:r>
            <a:endParaRPr lang="en-US" sz="4400">
              <a:latin typeface="Arial Nova"/>
            </a:endParaRPr>
          </a:p>
          <a:p>
            <a:r>
              <a:rPr lang="en-GB" sz="4400">
                <a:latin typeface="Arial Nova"/>
              </a:rPr>
              <a:t>Lesson Objectives for each lesson </a:t>
            </a:r>
            <a:endParaRPr lang="en-GB" sz="4400">
              <a:latin typeface="Arial Nova"/>
              <a:ea typeface="Calibri"/>
              <a:cs typeface="Calibri"/>
            </a:endParaRPr>
          </a:p>
          <a:p>
            <a:r>
              <a:rPr lang="en-GB" sz="4400">
                <a:latin typeface="Arial Nova"/>
              </a:rPr>
              <a:t>Key Vocabulary covered </a:t>
            </a:r>
            <a:endParaRPr lang="en-GB" sz="4400">
              <a:latin typeface="Arial Nova"/>
              <a:ea typeface="Calibri" panose="020F0502020204030204"/>
              <a:cs typeface="Calibri" panose="020F0502020204030204"/>
            </a:endParaRPr>
          </a:p>
          <a:p>
            <a:r>
              <a:rPr lang="en-GB" sz="4400">
                <a:latin typeface="Arial Nova"/>
              </a:rPr>
              <a:t>Images and animations used for this unit</a:t>
            </a:r>
            <a:endParaRPr lang="en-GB" sz="4400">
              <a:latin typeface="Arial Nova"/>
              <a:ea typeface="Calibri" panose="020F0502020204030204"/>
              <a:cs typeface="Calibri" panose="020F0502020204030204"/>
            </a:endParaRPr>
          </a:p>
          <a:p>
            <a:r>
              <a:rPr lang="en-GB" sz="4400">
                <a:latin typeface="Arial Nova"/>
              </a:rPr>
              <a:t>Questions </a:t>
            </a:r>
            <a:endParaRPr lang="en-GB" sz="4400">
              <a:latin typeface="Arial Nova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5056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FA1647-DE20-4998-9408-22AEAC7D3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23" y="365125"/>
            <a:ext cx="4581388" cy="5940784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2D9901-B90A-4C1A-988A-335B00543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9148" y="365124"/>
            <a:ext cx="5884652" cy="5863147"/>
          </a:xfrm>
        </p:spPr>
        <p:txBody>
          <a:bodyPr>
            <a:normAutofit/>
          </a:bodyPr>
          <a:lstStyle/>
          <a:p>
            <a:r>
              <a:rPr lang="en-GB"/>
              <a:t>Designed as a whole-school approach, Jigsaw PSHE / Health and Well-being provides a detailed and comprehensive scheme of learning for ages 3-16.  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r>
              <a:rPr lang="en-GB"/>
              <a:t>Jigsaw is a unique, spiral, progressive and effective scheme of work, aiming to prepare children/young people for life, helping them really know and value who they are and understand how they relate to other people in this ever-changing world.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741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1678650-A6C4-40C9-9B39-A0803063B8B9}"/>
              </a:ext>
            </a:extLst>
          </p:cNvPr>
          <p:cNvSpPr txBox="1">
            <a:spLocks/>
          </p:cNvSpPr>
          <p:nvPr/>
        </p:nvSpPr>
        <p:spPr>
          <a:xfrm>
            <a:off x="862446" y="1717885"/>
            <a:ext cx="3002972" cy="294903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100" u="sng" kern="1200">
                <a:solidFill>
                  <a:srgbClr val="FFFFFF"/>
                </a:solidFill>
                <a:latin typeface="Arial Nova"/>
              </a:rPr>
              <a:t>Lesson objectives</a:t>
            </a:r>
            <a:br>
              <a:rPr lang="en-US" sz="3100" u="sng">
                <a:solidFill>
                  <a:srgbClr val="FFFFFF"/>
                </a:solidFill>
                <a:latin typeface="Arial Nova"/>
              </a:rPr>
            </a:br>
            <a:endParaRPr lang="en-US" sz="3100" u="sng">
              <a:solidFill>
                <a:srgbClr val="FFFFFF"/>
              </a:solidFill>
              <a:latin typeface="Arial Nova"/>
            </a:endParaRPr>
          </a:p>
          <a:p>
            <a:pPr algn="ctr">
              <a:spcAft>
                <a:spcPts val="600"/>
              </a:spcAft>
            </a:pPr>
            <a:r>
              <a:rPr lang="en-US" sz="3100" u="sng" kern="1200">
                <a:solidFill>
                  <a:srgbClr val="FFFFFF"/>
                </a:solidFill>
                <a:latin typeface="Arial Nova"/>
              </a:rPr>
              <a:t>(from the Jigsaw scheme of work):</a:t>
            </a:r>
            <a:endParaRPr lang="en-US"/>
          </a:p>
        </p:txBody>
      </p:sp>
      <p:pic>
        <p:nvPicPr>
          <p:cNvPr id="4" name="Picture 3" descr="A screenshot of a chart&#10;&#10;Description automatically generated">
            <a:extLst>
              <a:ext uri="{FF2B5EF4-FFF2-40B4-BE49-F238E27FC236}">
                <a16:creationId xmlns:a16="http://schemas.microsoft.com/office/drawing/2014/main" id="{60A0C9FB-583B-607A-10E7-983EEB93C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442" y="144702"/>
            <a:ext cx="7418447" cy="644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841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339869" y="312017"/>
            <a:ext cx="3282829" cy="1208579"/>
          </a:xfrm>
          <a:prstGeom prst="rect">
            <a:avLst/>
          </a:prstGeom>
        </p:spPr>
      </p:pic>
      <p:pic>
        <p:nvPicPr>
          <p:cNvPr id="4" name="Picture 3" descr="A list of words on a white background&#10;&#10;Description automatically generated">
            <a:extLst>
              <a:ext uri="{FF2B5EF4-FFF2-40B4-BE49-F238E27FC236}">
                <a16:creationId xmlns:a16="http://schemas.microsoft.com/office/drawing/2014/main" id="{F101F39F-5436-E404-45E9-AEB1A00A2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366" y="1856509"/>
            <a:ext cx="2651413" cy="4225636"/>
          </a:xfrm>
          <a:prstGeom prst="rect">
            <a:avLst/>
          </a:prstGeom>
        </p:spPr>
      </p:pic>
      <p:pic>
        <p:nvPicPr>
          <p:cNvPr id="6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F5A94071-109B-A249-2088-9DFC47FFC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6959" y="2244870"/>
            <a:ext cx="3601316" cy="12460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9C30F6-789D-C687-204F-F2315573BDDC}"/>
              </a:ext>
            </a:extLst>
          </p:cNvPr>
          <p:cNvSpPr txBox="1"/>
          <p:nvPr/>
        </p:nvSpPr>
        <p:spPr>
          <a:xfrm>
            <a:off x="8236526" y="171796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>
                <a:latin typeface="Arial Nova"/>
                <a:ea typeface="Calibri"/>
                <a:cs typeface="Calibri"/>
              </a:rPr>
              <a:t>Key questions:</a:t>
            </a:r>
            <a:endParaRPr lang="en-US" sz="2800" u="sng">
              <a:latin typeface="Arial Nova"/>
            </a:endParaRPr>
          </a:p>
        </p:txBody>
      </p:sp>
      <p:pic>
        <p:nvPicPr>
          <p:cNvPr id="8" name="Picture 7" descr="A person&amp;#39;s face with half of her face&#10;&#10;Description automatically generated">
            <a:extLst>
              <a:ext uri="{FF2B5EF4-FFF2-40B4-BE49-F238E27FC236}">
                <a16:creationId xmlns:a16="http://schemas.microsoft.com/office/drawing/2014/main" id="{CDC3A92B-FF05-1E1B-2AF8-7EB537C710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6530" y="3491344"/>
            <a:ext cx="2762177" cy="3158836"/>
          </a:xfrm>
          <a:prstGeom prst="rect">
            <a:avLst/>
          </a:prstGeom>
        </p:spPr>
      </p:pic>
      <p:pic>
        <p:nvPicPr>
          <p:cNvPr id="9" name="Picture 8" descr="A picture of a frame with red circles&#10;&#10;Description automatically generated">
            <a:extLst>
              <a:ext uri="{FF2B5EF4-FFF2-40B4-BE49-F238E27FC236}">
                <a16:creationId xmlns:a16="http://schemas.microsoft.com/office/drawing/2014/main" id="{40DF883A-A28A-6A84-4CE7-EA40965247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3804" y="1856508"/>
            <a:ext cx="4596245" cy="4225637"/>
          </a:xfrm>
          <a:prstGeom prst="rect">
            <a:avLst/>
          </a:prstGeom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38A7CE4B-8FA0-1767-568C-5D1D9DD08D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6507" y="9094"/>
            <a:ext cx="4345132" cy="171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111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339869" y="312017"/>
            <a:ext cx="3282829" cy="1208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9C30F6-789D-C687-204F-F2315573BDDC}"/>
              </a:ext>
            </a:extLst>
          </p:cNvPr>
          <p:cNvSpPr txBox="1"/>
          <p:nvPr/>
        </p:nvSpPr>
        <p:spPr>
          <a:xfrm>
            <a:off x="8347362" y="2549236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>
                <a:latin typeface="Arial Nova"/>
                <a:ea typeface="Calibri"/>
                <a:cs typeface="Calibri"/>
              </a:rPr>
              <a:t>Key questions:</a:t>
            </a:r>
            <a:endParaRPr lang="en-US" sz="2800" u="sng">
              <a:latin typeface="Arial Nova"/>
            </a:endParaRPr>
          </a:p>
        </p:txBody>
      </p:sp>
      <p:pic>
        <p:nvPicPr>
          <p:cNvPr id="3" name="Picture 2" descr="A text on a white background&#10;&#10;Description automatically generated">
            <a:extLst>
              <a:ext uri="{FF2B5EF4-FFF2-40B4-BE49-F238E27FC236}">
                <a16:creationId xmlns:a16="http://schemas.microsoft.com/office/drawing/2014/main" id="{DB2F47FF-8471-E933-4F18-86E12D9ED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536" y="314757"/>
            <a:ext cx="4274127" cy="2238375"/>
          </a:xfrm>
          <a:prstGeom prst="rect">
            <a:avLst/>
          </a:prstGeom>
        </p:spPr>
      </p:pic>
      <p:pic>
        <p:nvPicPr>
          <p:cNvPr id="5" name="Picture 4" descr="A list of menstrual period items&#10;&#10;Description automatically generated">
            <a:extLst>
              <a:ext uri="{FF2B5EF4-FFF2-40B4-BE49-F238E27FC236}">
                <a16:creationId xmlns:a16="http://schemas.microsoft.com/office/drawing/2014/main" id="{5FA3F843-3D9D-E58A-41CD-08DB04753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344" y="1720995"/>
            <a:ext cx="2719820" cy="4829175"/>
          </a:xfrm>
          <a:prstGeom prst="rect">
            <a:avLst/>
          </a:prstGeom>
        </p:spPr>
      </p:pic>
      <p:pic>
        <p:nvPicPr>
          <p:cNvPr id="11" name="Picture 10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F82F08DF-2648-5C84-4F6B-03AF8B473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5725" y="3244993"/>
            <a:ext cx="4248150" cy="17811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3CF740-9882-9FD5-25BE-464E96CC05DC}"/>
              </a:ext>
            </a:extLst>
          </p:cNvPr>
          <p:cNvSpPr txBox="1"/>
          <p:nvPr/>
        </p:nvSpPr>
        <p:spPr>
          <a:xfrm>
            <a:off x="3158836" y="5902037"/>
            <a:ext cx="879763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6"/>
              </a:rPr>
              <a:t>https://jigsawpshe.online/umbraco/Surface/Presentation/CommunityVideo?title=Animation%20C&amp;type=Vimeo&amp;url=https%3A%2F%2Fplayer.vimeo.com%2Fvideo%2F504433723</a:t>
            </a:r>
            <a:r>
              <a:rPr lang="en-US"/>
              <a:t> </a:t>
            </a:r>
          </a:p>
        </p:txBody>
      </p:sp>
      <p:pic>
        <p:nvPicPr>
          <p:cNvPr id="6" name="Picture 5" descr="A screenshot of a video&#10;&#10;Description automatically generated">
            <a:extLst>
              <a:ext uri="{FF2B5EF4-FFF2-40B4-BE49-F238E27FC236}">
                <a16:creationId xmlns:a16="http://schemas.microsoft.com/office/drawing/2014/main" id="{1C3A438D-0FCC-6D69-AB89-38C1EB07ED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2733" y="2874818"/>
            <a:ext cx="4481080" cy="252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538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118196" y="34926"/>
            <a:ext cx="3282829" cy="1208579"/>
          </a:xfrm>
          <a:prstGeom prst="rect">
            <a:avLst/>
          </a:prstGeom>
        </p:spPr>
      </p:pic>
      <p:pic>
        <p:nvPicPr>
          <p:cNvPr id="3" name="Picture 2" descr="A text on a white background&#10;&#10;Description automatically generated">
            <a:extLst>
              <a:ext uri="{FF2B5EF4-FFF2-40B4-BE49-F238E27FC236}">
                <a16:creationId xmlns:a16="http://schemas.microsoft.com/office/drawing/2014/main" id="{DB2F47FF-8471-E933-4F18-86E12D9ED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899" y="9957"/>
            <a:ext cx="3941618" cy="1517940"/>
          </a:xfrm>
          <a:prstGeom prst="rect">
            <a:avLst/>
          </a:prstGeom>
        </p:spPr>
      </p:pic>
      <p:pic>
        <p:nvPicPr>
          <p:cNvPr id="12" name="Picture 11" descr="Diagram of a human body&#10;&#10;Description automatically generated">
            <a:extLst>
              <a:ext uri="{FF2B5EF4-FFF2-40B4-BE49-F238E27FC236}">
                <a16:creationId xmlns:a16="http://schemas.microsoft.com/office/drawing/2014/main" id="{67E2CAC3-E113-0652-0728-BB14BDD4C9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34" y="1716231"/>
            <a:ext cx="3763242" cy="2497282"/>
          </a:xfrm>
          <a:prstGeom prst="rect">
            <a:avLst/>
          </a:prstGeom>
        </p:spPr>
      </p:pic>
      <p:pic>
        <p:nvPicPr>
          <p:cNvPr id="4" name="Picture 3" descr="A diagram of a person&amp;#39;s body&#10;&#10;Description automatically generated">
            <a:extLst>
              <a:ext uri="{FF2B5EF4-FFF2-40B4-BE49-F238E27FC236}">
                <a16:creationId xmlns:a16="http://schemas.microsoft.com/office/drawing/2014/main" id="{025CB552-C54B-1ED1-58CF-0B3B5DCBBB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062" y="4352493"/>
            <a:ext cx="3710421" cy="2503343"/>
          </a:xfrm>
          <a:prstGeom prst="rect">
            <a:avLst/>
          </a:prstGeom>
        </p:spPr>
      </p:pic>
      <p:pic>
        <p:nvPicPr>
          <p:cNvPr id="6" name="Picture 5" descr="A cartoon of sperm and sperm&#10;&#10;Description automatically generated">
            <a:extLst>
              <a:ext uri="{FF2B5EF4-FFF2-40B4-BE49-F238E27FC236}">
                <a16:creationId xmlns:a16="http://schemas.microsoft.com/office/drawing/2014/main" id="{D52B877C-CA7C-72C7-0C63-48CDE41711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1030" y="1716664"/>
            <a:ext cx="3752850" cy="2496416"/>
          </a:xfrm>
          <a:prstGeom prst="rect">
            <a:avLst/>
          </a:prstGeom>
        </p:spPr>
      </p:pic>
      <p:pic>
        <p:nvPicPr>
          <p:cNvPr id="8" name="Picture 7" descr="A diagram of a pregnant person&#10;&#10;Description automatically generated">
            <a:extLst>
              <a:ext uri="{FF2B5EF4-FFF2-40B4-BE49-F238E27FC236}">
                <a16:creationId xmlns:a16="http://schemas.microsoft.com/office/drawing/2014/main" id="{06D829B7-3E68-62FF-D6D2-D12A3226EC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8515" y="4348595"/>
            <a:ext cx="3770169" cy="2511137"/>
          </a:xfrm>
          <a:prstGeom prst="rect">
            <a:avLst/>
          </a:prstGeom>
        </p:spPr>
      </p:pic>
      <p:pic>
        <p:nvPicPr>
          <p:cNvPr id="9" name="Picture 8" descr="A diagram of a person&amp;#39;s body&#10;&#10;Description automatically generated">
            <a:extLst>
              <a:ext uri="{FF2B5EF4-FFF2-40B4-BE49-F238E27FC236}">
                <a16:creationId xmlns:a16="http://schemas.microsoft.com/office/drawing/2014/main" id="{7103665B-592C-9FCC-0742-B720B221B1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5237" y="20350"/>
            <a:ext cx="4581525" cy="2176028"/>
          </a:xfrm>
          <a:prstGeom prst="rect">
            <a:avLst/>
          </a:prstGeom>
        </p:spPr>
      </p:pic>
      <p:pic>
        <p:nvPicPr>
          <p:cNvPr id="10" name="Picture 9" descr="A diagram of menstrual cycle&#10;&#10;Description automatically generated">
            <a:extLst>
              <a:ext uri="{FF2B5EF4-FFF2-40B4-BE49-F238E27FC236}">
                <a16:creationId xmlns:a16="http://schemas.microsoft.com/office/drawing/2014/main" id="{564063DE-97D5-5441-8BDD-3843A559DD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15237" y="2966171"/>
            <a:ext cx="4581525" cy="18123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A00C6D-0A91-B0DD-FFA1-92E5244AC5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05711" y="5003223"/>
            <a:ext cx="4586721" cy="185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06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339869" y="312017"/>
            <a:ext cx="3282829" cy="1208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9C30F6-789D-C687-204F-F2315573BDDC}"/>
              </a:ext>
            </a:extLst>
          </p:cNvPr>
          <p:cNvSpPr txBox="1"/>
          <p:nvPr/>
        </p:nvSpPr>
        <p:spPr>
          <a:xfrm>
            <a:off x="8236526" y="171796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>
                <a:latin typeface="Arial Nova"/>
                <a:ea typeface="Calibri"/>
                <a:cs typeface="Calibri"/>
              </a:rPr>
              <a:t>Key questions:</a:t>
            </a:r>
            <a:endParaRPr lang="en-US" sz="2800" u="sng">
              <a:latin typeface="Arial Nova"/>
            </a:endParaRP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5CAB3D4-ECB8-1EEE-EBF6-F86378C7C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432" y="313459"/>
            <a:ext cx="3629025" cy="2324100"/>
          </a:xfrm>
          <a:prstGeom prst="rect">
            <a:avLst/>
          </a:prstGeom>
        </p:spPr>
      </p:pic>
      <p:pic>
        <p:nvPicPr>
          <p:cNvPr id="6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E2DD43F5-BBFA-B923-CB22-6B53E0AA0C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6014" y="3429866"/>
            <a:ext cx="4086225" cy="552450"/>
          </a:xfrm>
          <a:prstGeom prst="rect">
            <a:avLst/>
          </a:prstGeom>
        </p:spPr>
      </p:pic>
      <p:pic>
        <p:nvPicPr>
          <p:cNvPr id="8" name="Picture 7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4B08B724-56BE-519A-D179-1AD550A908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1685" y="2234911"/>
            <a:ext cx="4067175" cy="781050"/>
          </a:xfrm>
          <a:prstGeom prst="rect">
            <a:avLst/>
          </a:prstGeom>
        </p:spPr>
      </p:pic>
      <p:pic>
        <p:nvPicPr>
          <p:cNvPr id="9" name="Picture 8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75B6ED2A-76B5-C19F-B342-AC966D3B94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436" y="1707140"/>
            <a:ext cx="2701636" cy="46490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FBC23B-C0C9-E253-1F7F-AC8333E4FF1B}"/>
              </a:ext>
            </a:extLst>
          </p:cNvPr>
          <p:cNvSpPr txBox="1"/>
          <p:nvPr/>
        </p:nvSpPr>
        <p:spPr>
          <a:xfrm>
            <a:off x="3200400" y="5874328"/>
            <a:ext cx="89916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7"/>
              </a:rPr>
              <a:t>https://jigsawpshe.online/umbraco/Surface/Presentation/CommunityVideo?title=Animation%20H&amp;type=Vimeo&amp;url=https%3A%2F%2Fplayer.vimeo.com%2Fvideo%2F504434208</a:t>
            </a:r>
            <a:r>
              <a:rPr lang="en-US"/>
              <a:t> </a:t>
            </a:r>
          </a:p>
        </p:txBody>
      </p:sp>
      <p:pic>
        <p:nvPicPr>
          <p:cNvPr id="11" name="Picture 10" descr="A screenshot of a video&#10;&#10;Description automatically generated">
            <a:extLst>
              <a:ext uri="{FF2B5EF4-FFF2-40B4-BE49-F238E27FC236}">
                <a16:creationId xmlns:a16="http://schemas.microsoft.com/office/drawing/2014/main" id="{E8418CC8-CC61-4D06-F818-8252319529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4297" y="3027218"/>
            <a:ext cx="4716607" cy="268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97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159759" y="256599"/>
            <a:ext cx="2908758" cy="1208579"/>
          </a:xfrm>
          <a:prstGeom prst="rect">
            <a:avLst/>
          </a:prstGeom>
        </p:spPr>
      </p:pic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5CAB3D4-ECB8-1EEE-EBF6-F86378C7C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105" y="244186"/>
            <a:ext cx="3906117" cy="1700647"/>
          </a:xfrm>
          <a:prstGeom prst="rect">
            <a:avLst/>
          </a:prstGeom>
        </p:spPr>
      </p:pic>
      <p:pic>
        <p:nvPicPr>
          <p:cNvPr id="6" name="Picture 5" descr="Diagram of a human body with a diagram&#10;&#10;Description automatically generated">
            <a:extLst>
              <a:ext uri="{FF2B5EF4-FFF2-40B4-BE49-F238E27FC236}">
                <a16:creationId xmlns:a16="http://schemas.microsoft.com/office/drawing/2014/main" id="{91136AA3-8010-517A-2A78-48DBA7738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266" y="2144422"/>
            <a:ext cx="5152159" cy="3317298"/>
          </a:xfrm>
          <a:prstGeom prst="rect">
            <a:avLst/>
          </a:prstGeom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8CC77E-D469-1F28-ED7B-FE32E16298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7352" y="33772"/>
            <a:ext cx="4809259" cy="6818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51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173614" y="312017"/>
            <a:ext cx="3282829" cy="1208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9C30F6-789D-C687-204F-F2315573BDDC}"/>
              </a:ext>
            </a:extLst>
          </p:cNvPr>
          <p:cNvSpPr txBox="1"/>
          <p:nvPr/>
        </p:nvSpPr>
        <p:spPr>
          <a:xfrm>
            <a:off x="8319653" y="232756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>
                <a:latin typeface="Arial Nova"/>
                <a:ea typeface="Calibri"/>
                <a:cs typeface="Calibri"/>
              </a:rPr>
              <a:t>Key questions:</a:t>
            </a:r>
            <a:endParaRPr lang="en-US" sz="2800" u="sng">
              <a:latin typeface="Arial Nova"/>
            </a:endParaRPr>
          </a:p>
        </p:txBody>
      </p:sp>
      <p:pic>
        <p:nvPicPr>
          <p:cNvPr id="4" name="Picture 3" descr="A screenshot of a phone&#10;&#10;Description automatically generated">
            <a:extLst>
              <a:ext uri="{FF2B5EF4-FFF2-40B4-BE49-F238E27FC236}">
                <a16:creationId xmlns:a16="http://schemas.microsoft.com/office/drawing/2014/main" id="{17C2109F-205B-DB1A-7946-EBA50CEB9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21" y="1713634"/>
            <a:ext cx="4210050" cy="5134840"/>
          </a:xfrm>
          <a:prstGeom prst="rect">
            <a:avLst/>
          </a:prstGeom>
        </p:spPr>
      </p:pic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C8A6DB7-A232-4E0B-1571-411899748B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5245" y="4899747"/>
            <a:ext cx="4038600" cy="771525"/>
          </a:xfrm>
          <a:prstGeom prst="rect">
            <a:avLst/>
          </a:prstGeom>
        </p:spPr>
      </p:pic>
      <p:pic>
        <p:nvPicPr>
          <p:cNvPr id="6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18AE793E-762C-E383-40F7-491BE6C4C1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0819" y="3081770"/>
            <a:ext cx="4124325" cy="666750"/>
          </a:xfrm>
          <a:prstGeom prst="rect">
            <a:avLst/>
          </a:prstGeom>
        </p:spPr>
      </p:pic>
      <p:pic>
        <p:nvPicPr>
          <p:cNvPr id="8" name="Picture 7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A24EADB8-5AE5-A2C0-64A5-74ABA3B2E4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0819" y="3902220"/>
            <a:ext cx="4124325" cy="771525"/>
          </a:xfrm>
          <a:prstGeom prst="rect">
            <a:avLst/>
          </a:prstGeom>
        </p:spPr>
      </p:pic>
      <p:pic>
        <p:nvPicPr>
          <p:cNvPr id="10" name="Picture 9" descr="A diagram of a pregnant person&#10;&#10;Description automatically generated">
            <a:extLst>
              <a:ext uri="{FF2B5EF4-FFF2-40B4-BE49-F238E27FC236}">
                <a16:creationId xmlns:a16="http://schemas.microsoft.com/office/drawing/2014/main" id="{8F4AAD08-06C0-4BCE-8C05-A570AD890B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8956" y="213879"/>
            <a:ext cx="3254087" cy="3631623"/>
          </a:xfrm>
          <a:prstGeom prst="rect">
            <a:avLst/>
          </a:prstGeom>
        </p:spPr>
      </p:pic>
      <p:pic>
        <p:nvPicPr>
          <p:cNvPr id="12" name="Picture 11" descr="A close-up of a text&#10;&#10;Description automatically generated">
            <a:extLst>
              <a:ext uri="{FF2B5EF4-FFF2-40B4-BE49-F238E27FC236}">
                <a16:creationId xmlns:a16="http://schemas.microsoft.com/office/drawing/2014/main" id="{35C7689E-BB94-3EC5-3102-89A234CE74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8655" y="86591"/>
            <a:ext cx="4031672" cy="1946564"/>
          </a:xfrm>
          <a:prstGeom prst="rect">
            <a:avLst/>
          </a:prstGeom>
        </p:spPr>
      </p:pic>
      <p:pic>
        <p:nvPicPr>
          <p:cNvPr id="14" name="Picture 13" descr="A diagram of a pregnant person&#10;&#10;Description automatically generated">
            <a:extLst>
              <a:ext uri="{FF2B5EF4-FFF2-40B4-BE49-F238E27FC236}">
                <a16:creationId xmlns:a16="http://schemas.microsoft.com/office/drawing/2014/main" id="{2168A1B8-C031-57DD-0D84-EF55CBD33B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4233" y="3900054"/>
            <a:ext cx="3268899" cy="275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70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with text overlay&#10;&#10;Description automatically generated">
            <a:extLst>
              <a:ext uri="{FF2B5EF4-FFF2-40B4-BE49-F238E27FC236}">
                <a16:creationId xmlns:a16="http://schemas.microsoft.com/office/drawing/2014/main" id="{B152FAE1-E3A1-1745-0983-47EB74EB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" r="19113" b="-1163"/>
          <a:stretch/>
        </p:blipFill>
        <p:spPr>
          <a:xfrm>
            <a:off x="173614" y="312017"/>
            <a:ext cx="3282829" cy="1208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9C30F6-789D-C687-204F-F2315573BDDC}"/>
              </a:ext>
            </a:extLst>
          </p:cNvPr>
          <p:cNvSpPr txBox="1"/>
          <p:nvPr/>
        </p:nvSpPr>
        <p:spPr>
          <a:xfrm>
            <a:off x="8319653" y="2327563"/>
            <a:ext cx="2743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>
                <a:latin typeface="Arial Nova"/>
                <a:ea typeface="Calibri"/>
                <a:cs typeface="Calibri"/>
              </a:rPr>
              <a:t>Key questions:</a:t>
            </a:r>
            <a:endParaRPr lang="en-US" sz="2800" u="sng">
              <a:latin typeface="Arial Nova"/>
            </a:endParaRPr>
          </a:p>
        </p:txBody>
      </p:sp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9AFEAD25-A2E8-6775-BBBF-C96F80718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8718" y="312593"/>
            <a:ext cx="4232563" cy="2062595"/>
          </a:xfrm>
          <a:prstGeom prst="rect">
            <a:avLst/>
          </a:prstGeom>
        </p:spPr>
      </p:pic>
      <p:pic>
        <p:nvPicPr>
          <p:cNvPr id="11" name="Picture 10" descr="A close up of a list of words&#10;&#10;Description automatically generated">
            <a:extLst>
              <a:ext uri="{FF2B5EF4-FFF2-40B4-BE49-F238E27FC236}">
                <a16:creationId xmlns:a16="http://schemas.microsoft.com/office/drawing/2014/main" id="{4845C610-983A-00FF-BFE4-C28CE7169A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11" y="1932709"/>
            <a:ext cx="2970068" cy="3200400"/>
          </a:xfrm>
          <a:prstGeom prst="rect">
            <a:avLst/>
          </a:prstGeom>
        </p:spPr>
      </p:pic>
      <p:pic>
        <p:nvPicPr>
          <p:cNvPr id="13" name="Picture 12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ACA4FC3A-586A-BA62-A03A-8C01750349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6927" y="2848841"/>
            <a:ext cx="4114800" cy="1409700"/>
          </a:xfrm>
          <a:prstGeom prst="rect">
            <a:avLst/>
          </a:prstGeom>
        </p:spPr>
      </p:pic>
      <p:pic>
        <p:nvPicPr>
          <p:cNvPr id="16" name="Picture 15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CD9EA795-1F57-0959-86E7-E661A2D199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3489" y="319520"/>
            <a:ext cx="4095750" cy="2034886"/>
          </a:xfrm>
          <a:prstGeom prst="rect">
            <a:avLst/>
          </a:prstGeom>
        </p:spPr>
      </p:pic>
      <p:pic>
        <p:nvPicPr>
          <p:cNvPr id="18" name="Picture 17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3D5EF3D6-DA49-6E7A-4BAD-23571F919F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4821" y="2589068"/>
            <a:ext cx="3256684" cy="4035136"/>
          </a:xfrm>
          <a:prstGeom prst="rect">
            <a:avLst/>
          </a:prstGeom>
        </p:spPr>
      </p:pic>
      <p:pic>
        <p:nvPicPr>
          <p:cNvPr id="19" name="Picture 18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515C6045-89A5-08BA-9B69-6BAF338D84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2598" y="4390159"/>
            <a:ext cx="409575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73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C54FB9-D844-45E6-9C17-1889E36BBD9C}"/>
              </a:ext>
            </a:extLst>
          </p:cNvPr>
          <p:cNvSpPr txBox="1"/>
          <p:nvPr/>
        </p:nvSpPr>
        <p:spPr>
          <a:xfrm>
            <a:off x="300439" y="279490"/>
            <a:ext cx="6163123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000" u="sng">
                <a:latin typeface="Arial Nova"/>
              </a:rPr>
              <a:t>Year 5 PSHE</a:t>
            </a:r>
          </a:p>
          <a:p>
            <a:pPr algn="ctr"/>
            <a:endParaRPr lang="en-GB" sz="4000" u="sng">
              <a:latin typeface="Arial Nova"/>
            </a:endParaRPr>
          </a:p>
          <a:p>
            <a:pPr algn="ctr"/>
            <a:r>
              <a:rPr lang="en-GB" sz="4000">
                <a:latin typeface="Arial Nova"/>
              </a:rPr>
              <a:t>Jigsaw Unit 6</a:t>
            </a:r>
          </a:p>
          <a:p>
            <a:pPr algn="ctr"/>
            <a:r>
              <a:rPr lang="en-GB" sz="4000">
                <a:latin typeface="Arial Nova"/>
              </a:rPr>
              <a:t>Changing 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D224EE-10DD-401D-9379-B104FDC01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551" y="280287"/>
            <a:ext cx="4818399" cy="6251596"/>
          </a:xfrm>
          <a:prstGeom prst="rect">
            <a:avLst/>
          </a:prstGeom>
        </p:spPr>
      </p:pic>
      <p:pic>
        <p:nvPicPr>
          <p:cNvPr id="3" name="Picture 2" descr="21 Questions Game: 130+ Best Questions You'll Ever Ask |">
            <a:extLst>
              <a:ext uri="{FF2B5EF4-FFF2-40B4-BE49-F238E27FC236}">
                <a16:creationId xmlns:a16="http://schemas.microsoft.com/office/drawing/2014/main" id="{CAD408C5-7C1E-50A9-E4CC-A73F7B7DF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1" y="3059257"/>
            <a:ext cx="6172199" cy="319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01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C13623DC156D4C8F8B650390E6E234" ma:contentTypeVersion="15" ma:contentTypeDescription="Create a new document." ma:contentTypeScope="" ma:versionID="2c5a341194def1e485814b70c9537730">
  <xsd:schema xmlns:xsd="http://www.w3.org/2001/XMLSchema" xmlns:xs="http://www.w3.org/2001/XMLSchema" xmlns:p="http://schemas.microsoft.com/office/2006/metadata/properties" xmlns:ns2="b8f8c288-e98f-4296-a3ac-419236abc6c6" xmlns:ns3="d617ee40-3d33-4677-9db2-179021286d92" targetNamespace="http://schemas.microsoft.com/office/2006/metadata/properties" ma:root="true" ma:fieldsID="07936f768099430bf35657bfd1bc649d" ns2:_="" ns3:_="">
    <xsd:import namespace="b8f8c288-e98f-4296-a3ac-419236abc6c6"/>
    <xsd:import namespace="d617ee40-3d33-4677-9db2-179021286d9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f8c288-e98f-4296-a3ac-419236abc6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f019d3c-2037-42df-b060-f718f678090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17ee40-3d33-4677-9db2-179021286d9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00d4747-54c1-4e92-820e-ef473272712e}" ma:internalName="TaxCatchAll" ma:showField="CatchAllData" ma:web="d617ee40-3d33-4677-9db2-179021286d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17ee40-3d33-4677-9db2-179021286d92" xsi:nil="true"/>
    <lcf76f155ced4ddcb4097134ff3c332f xmlns="b8f8c288-e98f-4296-a3ac-419236abc6c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BD4AFA-852F-46BB-828A-7278001BBC2D}">
  <ds:schemaRefs>
    <ds:schemaRef ds:uri="b8f8c288-e98f-4296-a3ac-419236abc6c6"/>
    <ds:schemaRef ds:uri="d617ee40-3d33-4677-9db2-179021286d9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F43F82-AD61-445B-86A9-2097A4F5AF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0723BD-B580-4A0E-8469-97274AD5D5D6}">
  <ds:schemaRefs>
    <ds:schemaRef ds:uri="b8f8c288-e98f-4296-a3ac-419236abc6c6"/>
    <ds:schemaRef ds:uri="d617ee40-3d33-4677-9db2-179021286d92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Agenda: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Trussell</dc:creator>
  <cp:revision>1</cp:revision>
  <dcterms:created xsi:type="dcterms:W3CDTF">2022-06-20T07:07:39Z</dcterms:created>
  <dcterms:modified xsi:type="dcterms:W3CDTF">2024-05-18T21:30:16Z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0x010100EEC13623DC156D4C8F8B650390E6E234</vt:lpwstr>
  </property>
  <property fmtid="{D5CDD505-2E9C-101B-9397-08002B2CF9AE}" pid="3" name="Order">
    <vt:r8>97000</vt:r8>
  </property>
</Properties>
</file>