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1"/>
  </p:notesMasterIdLst>
  <p:sldIdLst>
    <p:sldId id="256" r:id="rId5"/>
    <p:sldId id="257" r:id="rId6"/>
    <p:sldId id="258" r:id="rId7"/>
    <p:sldId id="259" r:id="rId8"/>
    <p:sldId id="261" r:id="rId9"/>
    <p:sldId id="262" r:id="rId10"/>
    <p:sldId id="263" r:id="rId11"/>
    <p:sldId id="260" r:id="rId12"/>
    <p:sldId id="264" r:id="rId13"/>
    <p:sldId id="265" r:id="rId14"/>
    <p:sldId id="266" r:id="rId15"/>
    <p:sldId id="267" r:id="rId16"/>
    <p:sldId id="268" r:id="rId17"/>
    <p:sldId id="269" r:id="rId18"/>
    <p:sldId id="270" r:id="rId19"/>
    <p:sldId id="271"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37F7EE9-F550-C385-F297-3AAD6C7E6182}" v="2" dt="2026-06-28T16:12:10.9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972" autoAdjust="0"/>
    <p:restoredTop sz="82243" autoAdjust="0"/>
  </p:normalViewPr>
  <p:slideViewPr>
    <p:cSldViewPr snapToGrid="0">
      <p:cViewPr varScale="1">
        <p:scale>
          <a:sx n="59" d="100"/>
          <a:sy n="59" d="100"/>
        </p:scale>
        <p:origin x="97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ss H Trussell" userId="S::htrussell@stokepoges.school::694973e4-45e0-4840-806f-98905787656e" providerId="AD" clId="Web-{F37F7EE9-F550-C385-F297-3AAD6C7E6182}"/>
    <pc:docChg chg="modSld">
      <pc:chgData name="Miss H Trussell" userId="S::htrussell@stokepoges.school::694973e4-45e0-4840-806f-98905787656e" providerId="AD" clId="Web-{F37F7EE9-F550-C385-F297-3AAD6C7E6182}" dt="2026-06-28T16:12:10.981" v="1"/>
      <pc:docMkLst>
        <pc:docMk/>
      </pc:docMkLst>
      <pc:sldChg chg="delSp">
        <pc:chgData name="Miss H Trussell" userId="S::htrussell@stokepoges.school::694973e4-45e0-4840-806f-98905787656e" providerId="AD" clId="Web-{F37F7EE9-F550-C385-F297-3AAD6C7E6182}" dt="2026-06-28T16:12:10.981" v="1"/>
        <pc:sldMkLst>
          <pc:docMk/>
          <pc:sldMk cId="109857222" sldId="256"/>
        </pc:sldMkLst>
        <pc:spChg chg="del">
          <ac:chgData name="Miss H Trussell" userId="S::htrussell@stokepoges.school::694973e4-45e0-4840-806f-98905787656e" providerId="AD" clId="Web-{F37F7EE9-F550-C385-F297-3AAD6C7E6182}" dt="2026-06-28T16:12:10.981" v="1"/>
          <ac:spMkLst>
            <pc:docMk/>
            <pc:sldMk cId="109857222" sldId="256"/>
            <ac:spMk id="2" creationId="{00000000-0000-0000-0000-000000000000}"/>
          </ac:spMkLst>
        </pc:spChg>
        <pc:spChg chg="del">
          <ac:chgData name="Miss H Trussell" userId="S::htrussell@stokepoges.school::694973e4-45e0-4840-806f-98905787656e" providerId="AD" clId="Web-{F37F7EE9-F550-C385-F297-3AAD6C7E6182}" dt="2026-06-28T16:12:10.981" v="0"/>
          <ac:spMkLst>
            <pc:docMk/>
            <pc:sldMk cId="109857222" sldId="256"/>
            <ac:spMk id="3" creationId="{00000000-0000-0000-0000-000000000000}"/>
          </ac:spMkLst>
        </pc:spChg>
      </pc:sldChg>
    </pc:docChg>
  </pc:docChgLst>
  <pc:docChgLst>
    <pc:chgData name="Miss H Trussell" userId="694973e4-45e0-4840-806f-98905787656e" providerId="ADAL" clId="{4FC8F1DA-3FD3-4830-9E1B-065ED646D15C}"/>
    <pc:docChg chg="custSel addSld delSld modSld">
      <pc:chgData name="Miss H Trussell" userId="694973e4-45e0-4840-806f-98905787656e" providerId="ADAL" clId="{4FC8F1DA-3FD3-4830-9E1B-065ED646D15C}" dt="2026-06-28T16:55:22.525" v="2682" actId="20577"/>
      <pc:docMkLst>
        <pc:docMk/>
      </pc:docMkLst>
      <pc:sldChg chg="addSp modSp modNotesTx">
        <pc:chgData name="Miss H Trussell" userId="694973e4-45e0-4840-806f-98905787656e" providerId="ADAL" clId="{4FC8F1DA-3FD3-4830-9E1B-065ED646D15C}" dt="2026-06-28T16:44:41.918" v="1734" actId="20577"/>
        <pc:sldMkLst>
          <pc:docMk/>
          <pc:sldMk cId="109857222" sldId="256"/>
        </pc:sldMkLst>
        <pc:picChg chg="add mod">
          <ac:chgData name="Miss H Trussell" userId="694973e4-45e0-4840-806f-98905787656e" providerId="ADAL" clId="{4FC8F1DA-3FD3-4830-9E1B-065ED646D15C}" dt="2026-06-28T16:04:00.725" v="3" actId="1076"/>
          <ac:picMkLst>
            <pc:docMk/>
            <pc:sldMk cId="109857222" sldId="256"/>
            <ac:picMk id="2" creationId="{7E8AD6C4-04AD-422F-AA58-DCEBF97A31B3}"/>
          </ac:picMkLst>
        </pc:picChg>
      </pc:sldChg>
      <pc:sldChg chg="addSp modSp add modNotesTx">
        <pc:chgData name="Miss H Trussell" userId="694973e4-45e0-4840-806f-98905787656e" providerId="ADAL" clId="{4FC8F1DA-3FD3-4830-9E1B-065ED646D15C}" dt="2026-06-28T16:38:33.771" v="405" actId="20577"/>
        <pc:sldMkLst>
          <pc:docMk/>
          <pc:sldMk cId="1088806263" sldId="257"/>
        </pc:sldMkLst>
        <pc:picChg chg="add mod">
          <ac:chgData name="Miss H Trussell" userId="694973e4-45e0-4840-806f-98905787656e" providerId="ADAL" clId="{4FC8F1DA-3FD3-4830-9E1B-065ED646D15C}" dt="2026-06-28T16:12:49.059" v="10" actId="14100"/>
          <ac:picMkLst>
            <pc:docMk/>
            <pc:sldMk cId="1088806263" sldId="257"/>
            <ac:picMk id="2" creationId="{BA1D0EE1-9A1A-4361-9F41-6119645057F5}"/>
          </ac:picMkLst>
        </pc:picChg>
      </pc:sldChg>
      <pc:sldChg chg="addSp modSp add modNotesTx">
        <pc:chgData name="Miss H Trussell" userId="694973e4-45e0-4840-806f-98905787656e" providerId="ADAL" clId="{4FC8F1DA-3FD3-4830-9E1B-065ED646D15C}" dt="2026-06-28T16:38:50.794" v="449" actId="20577"/>
        <pc:sldMkLst>
          <pc:docMk/>
          <pc:sldMk cId="3319191779" sldId="258"/>
        </pc:sldMkLst>
        <pc:picChg chg="add mod">
          <ac:chgData name="Miss H Trussell" userId="694973e4-45e0-4840-806f-98905787656e" providerId="ADAL" clId="{4FC8F1DA-3FD3-4830-9E1B-065ED646D15C}" dt="2026-06-28T16:13:56.602" v="13" actId="1076"/>
          <ac:picMkLst>
            <pc:docMk/>
            <pc:sldMk cId="3319191779" sldId="258"/>
            <ac:picMk id="2" creationId="{1A7DF82A-5844-4EA0-A063-E2E22B6BD0DF}"/>
          </ac:picMkLst>
        </pc:picChg>
        <pc:picChg chg="add mod">
          <ac:chgData name="Miss H Trussell" userId="694973e4-45e0-4840-806f-98905787656e" providerId="ADAL" clId="{4FC8F1DA-3FD3-4830-9E1B-065ED646D15C}" dt="2026-06-28T16:14:15.759" v="16" actId="14100"/>
          <ac:picMkLst>
            <pc:docMk/>
            <pc:sldMk cId="3319191779" sldId="258"/>
            <ac:picMk id="3" creationId="{1F811BEA-FC81-4FA2-B268-0CFC68320B9B}"/>
          </ac:picMkLst>
        </pc:picChg>
      </pc:sldChg>
      <pc:sldChg chg="addSp modSp add modNotesTx">
        <pc:chgData name="Miss H Trussell" userId="694973e4-45e0-4840-806f-98905787656e" providerId="ADAL" clId="{4FC8F1DA-3FD3-4830-9E1B-065ED646D15C}" dt="2026-06-28T16:43:03.588" v="1421" actId="20577"/>
        <pc:sldMkLst>
          <pc:docMk/>
          <pc:sldMk cId="3110133480" sldId="259"/>
        </pc:sldMkLst>
        <pc:picChg chg="add mod">
          <ac:chgData name="Miss H Trussell" userId="694973e4-45e0-4840-806f-98905787656e" providerId="ADAL" clId="{4FC8F1DA-3FD3-4830-9E1B-065ED646D15C}" dt="2026-06-28T16:15:11.327" v="30" actId="1076"/>
          <ac:picMkLst>
            <pc:docMk/>
            <pc:sldMk cId="3110133480" sldId="259"/>
            <ac:picMk id="2" creationId="{D217EADB-EFB1-4160-A667-8D7C4017F4C1}"/>
          </ac:picMkLst>
        </pc:picChg>
      </pc:sldChg>
      <pc:sldChg chg="addSp modSp add modNotesTx">
        <pc:chgData name="Miss H Trussell" userId="694973e4-45e0-4840-806f-98905787656e" providerId="ADAL" clId="{4FC8F1DA-3FD3-4830-9E1B-065ED646D15C}" dt="2026-06-28T16:45:04.586" v="1826" actId="20577"/>
        <pc:sldMkLst>
          <pc:docMk/>
          <pc:sldMk cId="4002567217" sldId="260"/>
        </pc:sldMkLst>
        <pc:spChg chg="add mod">
          <ac:chgData name="Miss H Trussell" userId="694973e4-45e0-4840-806f-98905787656e" providerId="ADAL" clId="{4FC8F1DA-3FD3-4830-9E1B-065ED646D15C}" dt="2026-06-28T16:27:08.162" v="77" actId="1076"/>
          <ac:spMkLst>
            <pc:docMk/>
            <pc:sldMk cId="4002567217" sldId="260"/>
            <ac:spMk id="3" creationId="{99218D41-FB2A-4109-9C98-C917CD03839F}"/>
          </ac:spMkLst>
        </pc:spChg>
        <pc:spChg chg="add mod">
          <ac:chgData name="Miss H Trussell" userId="694973e4-45e0-4840-806f-98905787656e" providerId="ADAL" clId="{4FC8F1DA-3FD3-4830-9E1B-065ED646D15C}" dt="2026-06-28T16:27:05.692" v="76" actId="1076"/>
          <ac:spMkLst>
            <pc:docMk/>
            <pc:sldMk cId="4002567217" sldId="260"/>
            <ac:spMk id="5" creationId="{58484CAE-331D-4424-97C4-A7A675013129}"/>
          </ac:spMkLst>
        </pc:spChg>
        <pc:picChg chg="add mod">
          <ac:chgData name="Miss H Trussell" userId="694973e4-45e0-4840-806f-98905787656e" providerId="ADAL" clId="{4FC8F1DA-3FD3-4830-9E1B-065ED646D15C}" dt="2026-06-28T16:25:23.022" v="61" actId="1076"/>
          <ac:picMkLst>
            <pc:docMk/>
            <pc:sldMk cId="4002567217" sldId="260"/>
            <ac:picMk id="2" creationId="{1B8E727B-85C0-4AE6-A180-3A5032254113}"/>
          </ac:picMkLst>
        </pc:picChg>
        <pc:picChg chg="add mod">
          <ac:chgData name="Miss H Trussell" userId="694973e4-45e0-4840-806f-98905787656e" providerId="ADAL" clId="{4FC8F1DA-3FD3-4830-9E1B-065ED646D15C}" dt="2026-06-28T16:26:57.534" v="73" actId="1076"/>
          <ac:picMkLst>
            <pc:docMk/>
            <pc:sldMk cId="4002567217" sldId="260"/>
            <ac:picMk id="4" creationId="{EE374EF2-F133-48DA-B337-2BDEB548D1F3}"/>
          </ac:picMkLst>
        </pc:picChg>
        <pc:picChg chg="add mod">
          <ac:chgData name="Miss H Trussell" userId="694973e4-45e0-4840-806f-98905787656e" providerId="ADAL" clId="{4FC8F1DA-3FD3-4830-9E1B-065ED646D15C}" dt="2026-06-28T16:27:01.565" v="75" actId="14100"/>
          <ac:picMkLst>
            <pc:docMk/>
            <pc:sldMk cId="4002567217" sldId="260"/>
            <ac:picMk id="6" creationId="{C11E2489-32C8-4E69-9E17-8F34EF9C2392}"/>
          </ac:picMkLst>
        </pc:picChg>
      </pc:sldChg>
      <pc:sldChg chg="addSp modSp add modNotesTx">
        <pc:chgData name="Miss H Trussell" userId="694973e4-45e0-4840-806f-98905787656e" providerId="ADAL" clId="{4FC8F1DA-3FD3-4830-9E1B-065ED646D15C}" dt="2026-06-28T16:42:21.548" v="1284" actId="20577"/>
        <pc:sldMkLst>
          <pc:docMk/>
          <pc:sldMk cId="3651773231" sldId="261"/>
        </pc:sldMkLst>
        <pc:picChg chg="add mod">
          <ac:chgData name="Miss H Trussell" userId="694973e4-45e0-4840-806f-98905787656e" providerId="ADAL" clId="{4FC8F1DA-3FD3-4830-9E1B-065ED646D15C}" dt="2026-06-28T16:15:40.434" v="34" actId="1076"/>
          <ac:picMkLst>
            <pc:docMk/>
            <pc:sldMk cId="3651773231" sldId="261"/>
            <ac:picMk id="2" creationId="{78EDF1B5-FDC8-49A0-B2A5-A652D3FBB71B}"/>
          </ac:picMkLst>
        </pc:picChg>
      </pc:sldChg>
      <pc:sldChg chg="add del">
        <pc:chgData name="Miss H Trussell" userId="694973e4-45e0-4840-806f-98905787656e" providerId="ADAL" clId="{4FC8F1DA-3FD3-4830-9E1B-065ED646D15C}" dt="2026-06-28T16:14:30.205" v="21"/>
        <pc:sldMkLst>
          <pc:docMk/>
          <pc:sldMk cId="91204691" sldId="262"/>
        </pc:sldMkLst>
      </pc:sldChg>
      <pc:sldChg chg="addSp modSp add">
        <pc:chgData name="Miss H Trussell" userId="694973e4-45e0-4840-806f-98905787656e" providerId="ADAL" clId="{4FC8F1DA-3FD3-4830-9E1B-065ED646D15C}" dt="2026-06-28T16:16:13.271" v="37" actId="14100"/>
        <pc:sldMkLst>
          <pc:docMk/>
          <pc:sldMk cId="664312223" sldId="262"/>
        </pc:sldMkLst>
        <pc:picChg chg="add mod">
          <ac:chgData name="Miss H Trussell" userId="694973e4-45e0-4840-806f-98905787656e" providerId="ADAL" clId="{4FC8F1DA-3FD3-4830-9E1B-065ED646D15C}" dt="2026-06-28T16:16:13.271" v="37" actId="14100"/>
          <ac:picMkLst>
            <pc:docMk/>
            <pc:sldMk cId="664312223" sldId="262"/>
            <ac:picMk id="2" creationId="{CC2422F7-47E3-4475-ACA7-81D2553884E8}"/>
          </ac:picMkLst>
        </pc:picChg>
      </pc:sldChg>
      <pc:sldChg chg="addSp modSp add modNotesTx">
        <pc:chgData name="Miss H Trussell" userId="694973e4-45e0-4840-806f-98905787656e" providerId="ADAL" clId="{4FC8F1DA-3FD3-4830-9E1B-065ED646D15C}" dt="2026-06-28T16:43:38.973" v="1527" actId="20577"/>
        <pc:sldMkLst>
          <pc:docMk/>
          <pc:sldMk cId="3024629667" sldId="263"/>
        </pc:sldMkLst>
        <pc:picChg chg="add mod">
          <ac:chgData name="Miss H Trussell" userId="694973e4-45e0-4840-806f-98905787656e" providerId="ADAL" clId="{4FC8F1DA-3FD3-4830-9E1B-065ED646D15C}" dt="2026-06-28T16:22:17.895" v="59" actId="1076"/>
          <ac:picMkLst>
            <pc:docMk/>
            <pc:sldMk cId="3024629667" sldId="263"/>
            <ac:picMk id="2" creationId="{4A04E0E3-38B5-475F-9CDF-A190B15A0521}"/>
          </ac:picMkLst>
        </pc:picChg>
        <pc:picChg chg="add mod">
          <ac:chgData name="Miss H Trussell" userId="694973e4-45e0-4840-806f-98905787656e" providerId="ADAL" clId="{4FC8F1DA-3FD3-4830-9E1B-065ED646D15C}" dt="2026-06-28T16:22:15.994" v="58" actId="1076"/>
          <ac:picMkLst>
            <pc:docMk/>
            <pc:sldMk cId="3024629667" sldId="263"/>
            <ac:picMk id="3" creationId="{5ACC0811-8EA4-49BE-8E32-A2F22088E425}"/>
          </ac:picMkLst>
        </pc:picChg>
        <pc:picChg chg="add mod">
          <ac:chgData name="Miss H Trussell" userId="694973e4-45e0-4840-806f-98905787656e" providerId="ADAL" clId="{4FC8F1DA-3FD3-4830-9E1B-065ED646D15C}" dt="2026-06-28T16:22:14.473" v="57" actId="1076"/>
          <ac:picMkLst>
            <pc:docMk/>
            <pc:sldMk cId="3024629667" sldId="263"/>
            <ac:picMk id="4" creationId="{556F06EC-F1E6-4817-BCE4-B05B0276DC7D}"/>
          </ac:picMkLst>
        </pc:picChg>
      </pc:sldChg>
      <pc:sldChg chg="addSp modSp add modNotesTx">
        <pc:chgData name="Miss H Trussell" userId="694973e4-45e0-4840-806f-98905787656e" providerId="ADAL" clId="{4FC8F1DA-3FD3-4830-9E1B-065ED646D15C}" dt="2026-06-28T16:47:29.309" v="2224" actId="20577"/>
        <pc:sldMkLst>
          <pc:docMk/>
          <pc:sldMk cId="2342007857" sldId="264"/>
        </pc:sldMkLst>
        <pc:picChg chg="add mod">
          <ac:chgData name="Miss H Trussell" userId="694973e4-45e0-4840-806f-98905787656e" providerId="ADAL" clId="{4FC8F1DA-3FD3-4830-9E1B-065ED646D15C}" dt="2026-06-28T16:27:56.276" v="84" actId="14100"/>
          <ac:picMkLst>
            <pc:docMk/>
            <pc:sldMk cId="2342007857" sldId="264"/>
            <ac:picMk id="2" creationId="{F3AE75F7-D93F-490D-B8D5-C2DEA388B5FD}"/>
          </ac:picMkLst>
        </pc:picChg>
      </pc:sldChg>
      <pc:sldChg chg="addSp modSp add modNotesTx">
        <pc:chgData name="Miss H Trussell" userId="694973e4-45e0-4840-806f-98905787656e" providerId="ADAL" clId="{4FC8F1DA-3FD3-4830-9E1B-065ED646D15C}" dt="2026-06-28T16:45:26.997" v="1868" actId="20577"/>
        <pc:sldMkLst>
          <pc:docMk/>
          <pc:sldMk cId="1738624779" sldId="265"/>
        </pc:sldMkLst>
        <pc:picChg chg="add mod modCrop">
          <ac:chgData name="Miss H Trussell" userId="694973e4-45e0-4840-806f-98905787656e" providerId="ADAL" clId="{4FC8F1DA-3FD3-4830-9E1B-065ED646D15C}" dt="2026-06-28T16:29:38.385" v="101" actId="1076"/>
          <ac:picMkLst>
            <pc:docMk/>
            <pc:sldMk cId="1738624779" sldId="265"/>
            <ac:picMk id="2" creationId="{ED65E047-E5CC-451B-952A-839D9D07FF68}"/>
          </ac:picMkLst>
        </pc:picChg>
        <pc:picChg chg="add mod">
          <ac:chgData name="Miss H Trussell" userId="694973e4-45e0-4840-806f-98905787656e" providerId="ADAL" clId="{4FC8F1DA-3FD3-4830-9E1B-065ED646D15C}" dt="2026-06-28T16:29:07.896" v="95" actId="14100"/>
          <ac:picMkLst>
            <pc:docMk/>
            <pc:sldMk cId="1738624779" sldId="265"/>
            <ac:picMk id="3" creationId="{13AADD60-1A20-4700-BAE6-64B1E8364612}"/>
          </ac:picMkLst>
        </pc:picChg>
        <pc:picChg chg="add mod">
          <ac:chgData name="Miss H Trussell" userId="694973e4-45e0-4840-806f-98905787656e" providerId="ADAL" clId="{4FC8F1DA-3FD3-4830-9E1B-065ED646D15C}" dt="2026-06-28T16:29:33.910" v="99" actId="1076"/>
          <ac:picMkLst>
            <pc:docMk/>
            <pc:sldMk cId="1738624779" sldId="265"/>
            <ac:picMk id="4" creationId="{0715CADA-C4B5-4F08-AE78-3C6583EBE004}"/>
          </ac:picMkLst>
        </pc:picChg>
      </pc:sldChg>
      <pc:sldChg chg="addSp modSp add modNotesTx">
        <pc:chgData name="Miss H Trussell" userId="694973e4-45e0-4840-806f-98905787656e" providerId="ADAL" clId="{4FC8F1DA-3FD3-4830-9E1B-065ED646D15C}" dt="2026-06-28T16:45:45.975" v="1934" actId="20577"/>
        <pc:sldMkLst>
          <pc:docMk/>
          <pc:sldMk cId="1362548829" sldId="266"/>
        </pc:sldMkLst>
        <pc:picChg chg="add mod">
          <ac:chgData name="Miss H Trussell" userId="694973e4-45e0-4840-806f-98905787656e" providerId="ADAL" clId="{4FC8F1DA-3FD3-4830-9E1B-065ED646D15C}" dt="2026-06-28T16:30:47.656" v="104" actId="14100"/>
          <ac:picMkLst>
            <pc:docMk/>
            <pc:sldMk cId="1362548829" sldId="266"/>
            <ac:picMk id="2" creationId="{6D58C913-3AEE-4E0B-8389-77C8366CDDCC}"/>
          </ac:picMkLst>
        </pc:picChg>
        <pc:picChg chg="add mod">
          <ac:chgData name="Miss H Trussell" userId="694973e4-45e0-4840-806f-98905787656e" providerId="ADAL" clId="{4FC8F1DA-3FD3-4830-9E1B-065ED646D15C}" dt="2026-06-28T16:31:16.796" v="115" actId="14100"/>
          <ac:picMkLst>
            <pc:docMk/>
            <pc:sldMk cId="1362548829" sldId="266"/>
            <ac:picMk id="3" creationId="{56BF5805-936A-4E54-A807-65637A9E6EFE}"/>
          </ac:picMkLst>
        </pc:picChg>
      </pc:sldChg>
      <pc:sldChg chg="addSp modSp add modNotesTx">
        <pc:chgData name="Miss H Trussell" userId="694973e4-45e0-4840-806f-98905787656e" providerId="ADAL" clId="{4FC8F1DA-3FD3-4830-9E1B-065ED646D15C}" dt="2026-06-28T16:48:17.538" v="2390" actId="20577"/>
        <pc:sldMkLst>
          <pc:docMk/>
          <pc:sldMk cId="3798425424" sldId="267"/>
        </pc:sldMkLst>
        <pc:picChg chg="add mod">
          <ac:chgData name="Miss H Trussell" userId="694973e4-45e0-4840-806f-98905787656e" providerId="ADAL" clId="{4FC8F1DA-3FD3-4830-9E1B-065ED646D15C}" dt="2026-06-28T16:33:23.598" v="119" actId="14100"/>
          <ac:picMkLst>
            <pc:docMk/>
            <pc:sldMk cId="3798425424" sldId="267"/>
            <ac:picMk id="2" creationId="{C8163C89-98CE-4723-AF1F-D0793BEA4480}"/>
          </ac:picMkLst>
        </pc:picChg>
      </pc:sldChg>
      <pc:sldChg chg="addSp modSp add modNotesTx">
        <pc:chgData name="Miss H Trussell" userId="694973e4-45e0-4840-806f-98905787656e" providerId="ADAL" clId="{4FC8F1DA-3FD3-4830-9E1B-065ED646D15C}" dt="2026-06-28T16:48:46.652" v="2452" actId="20577"/>
        <pc:sldMkLst>
          <pc:docMk/>
          <pc:sldMk cId="2700668590" sldId="268"/>
        </pc:sldMkLst>
        <pc:picChg chg="add mod">
          <ac:chgData name="Miss H Trussell" userId="694973e4-45e0-4840-806f-98905787656e" providerId="ADAL" clId="{4FC8F1DA-3FD3-4830-9E1B-065ED646D15C}" dt="2026-06-28T16:34:20.298" v="127" actId="1076"/>
          <ac:picMkLst>
            <pc:docMk/>
            <pc:sldMk cId="2700668590" sldId="268"/>
            <ac:picMk id="2" creationId="{0461C747-78D7-4763-9FCC-A837F2FB08C8}"/>
          </ac:picMkLst>
        </pc:picChg>
      </pc:sldChg>
      <pc:sldChg chg="addSp modSp add modNotesTx">
        <pc:chgData name="Miss H Trussell" userId="694973e4-45e0-4840-806f-98905787656e" providerId="ADAL" clId="{4FC8F1DA-3FD3-4830-9E1B-065ED646D15C}" dt="2026-06-28T16:49:26.649" v="2548" actId="20577"/>
        <pc:sldMkLst>
          <pc:docMk/>
          <pc:sldMk cId="898098648" sldId="269"/>
        </pc:sldMkLst>
        <pc:picChg chg="add mod">
          <ac:chgData name="Miss H Trussell" userId="694973e4-45e0-4840-806f-98905787656e" providerId="ADAL" clId="{4FC8F1DA-3FD3-4830-9E1B-065ED646D15C}" dt="2026-06-28T16:35:00.977" v="132" actId="1076"/>
          <ac:picMkLst>
            <pc:docMk/>
            <pc:sldMk cId="898098648" sldId="269"/>
            <ac:picMk id="2" creationId="{2C50719D-3D48-4643-BE73-674C646057F7}"/>
          </ac:picMkLst>
        </pc:picChg>
      </pc:sldChg>
      <pc:sldChg chg="addSp modSp add modNotesTx">
        <pc:chgData name="Miss H Trussell" userId="694973e4-45e0-4840-806f-98905787656e" providerId="ADAL" clId="{4FC8F1DA-3FD3-4830-9E1B-065ED646D15C}" dt="2026-06-28T16:49:55.391" v="2641" actId="20577"/>
        <pc:sldMkLst>
          <pc:docMk/>
          <pc:sldMk cId="1198971866" sldId="270"/>
        </pc:sldMkLst>
        <pc:picChg chg="add mod">
          <ac:chgData name="Miss H Trussell" userId="694973e4-45e0-4840-806f-98905787656e" providerId="ADAL" clId="{4FC8F1DA-3FD3-4830-9E1B-065ED646D15C}" dt="2026-06-28T16:35:25.640" v="136" actId="14100"/>
          <ac:picMkLst>
            <pc:docMk/>
            <pc:sldMk cId="1198971866" sldId="270"/>
            <ac:picMk id="2" creationId="{2A5E8E5E-6B3C-439D-8C74-78430FD9E50C}"/>
          </ac:picMkLst>
        </pc:picChg>
      </pc:sldChg>
      <pc:sldChg chg="addSp delSp modSp add">
        <pc:chgData name="Miss H Trussell" userId="694973e4-45e0-4840-806f-98905787656e" providerId="ADAL" clId="{4FC8F1DA-3FD3-4830-9E1B-065ED646D15C}" dt="2026-06-28T16:55:22.525" v="2682" actId="20577"/>
        <pc:sldMkLst>
          <pc:docMk/>
          <pc:sldMk cId="1448852755" sldId="271"/>
        </pc:sldMkLst>
        <pc:spChg chg="add del">
          <ac:chgData name="Miss H Trussell" userId="694973e4-45e0-4840-806f-98905787656e" providerId="ADAL" clId="{4FC8F1DA-3FD3-4830-9E1B-065ED646D15C}" dt="2026-06-28T16:53:00.066" v="2643" actId="478"/>
          <ac:spMkLst>
            <pc:docMk/>
            <pc:sldMk cId="1448852755" sldId="271"/>
            <ac:spMk id="3" creationId="{798C45F3-A133-455A-9153-ABA3B5DE995C}"/>
          </ac:spMkLst>
        </pc:spChg>
        <pc:spChg chg="add del mod">
          <ac:chgData name="Miss H Trussell" userId="694973e4-45e0-4840-806f-98905787656e" providerId="ADAL" clId="{4FC8F1DA-3FD3-4830-9E1B-065ED646D15C}" dt="2026-06-28T16:53:24.833" v="2660" actId="478"/>
          <ac:spMkLst>
            <pc:docMk/>
            <pc:sldMk cId="1448852755" sldId="271"/>
            <ac:spMk id="4" creationId="{72D933F5-31D8-42C7-9542-DC027F83BE53}"/>
          </ac:spMkLst>
        </pc:spChg>
        <pc:spChg chg="add mod">
          <ac:chgData name="Miss H Trussell" userId="694973e4-45e0-4840-806f-98905787656e" providerId="ADAL" clId="{4FC8F1DA-3FD3-4830-9E1B-065ED646D15C}" dt="2026-06-28T16:55:22.525" v="2682" actId="20577"/>
          <ac:spMkLst>
            <pc:docMk/>
            <pc:sldMk cId="1448852755" sldId="271"/>
            <ac:spMk id="5" creationId="{BA61E534-3EDE-422F-A4D4-11BCEE24F43A}"/>
          </ac:spMkLst>
        </pc:spChg>
        <pc:picChg chg="add mod">
          <ac:chgData name="Miss H Trussell" userId="694973e4-45e0-4840-806f-98905787656e" providerId="ADAL" clId="{4FC8F1DA-3FD3-4830-9E1B-065ED646D15C}" dt="2026-06-28T16:36:23.997" v="139" actId="1076"/>
          <ac:picMkLst>
            <pc:docMk/>
            <pc:sldMk cId="1448852755" sldId="271"/>
            <ac:picMk id="2" creationId="{6B8F0361-6451-4B09-A85A-73F36466926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D21557C-0649-4247-906F-4B3C93D97916}" type="datetimeFigureOut">
              <a:rPr lang="en-GB" smtClean="0"/>
              <a:t>28/06/2026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A02A0F-A932-49A5-B1B2-31E91EC6D694}" type="slidenum">
              <a:rPr lang="en-GB" smtClean="0"/>
              <a:t>‹#›</a:t>
            </a:fld>
            <a:endParaRPr lang="en-GB"/>
          </a:p>
        </p:txBody>
      </p:sp>
    </p:spTree>
    <p:extLst>
      <p:ext uri="{BB962C8B-B14F-4D97-AF65-F5344CB8AC3E}">
        <p14:creationId xmlns:p14="http://schemas.microsoft.com/office/powerpoint/2010/main" val="2443412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Mr </a:t>
            </a:r>
            <a:r>
              <a:rPr lang="en-GB" dirty="0" err="1"/>
              <a:t>Ensby</a:t>
            </a:r>
            <a:r>
              <a:rPr lang="en-GB" dirty="0"/>
              <a:t> takes the boys and Miss Trussell takes the girls – helps the children to feel more comfortable to ask questions. PSHE usually completed in 2 sessions – depends how many questions the children have. Aim to do sessions 1-3 on one day and 4-5 the next. We show the children both animations. Although boys and girls are in separate classrooms, the lesson content is the same.</a:t>
            </a:r>
          </a:p>
          <a:p>
            <a:endParaRPr lang="en-GB" dirty="0"/>
          </a:p>
          <a:p>
            <a:r>
              <a:rPr lang="en-GB" dirty="0"/>
              <a:t>Session 6 links to transition so it completed separately and in normal classes. </a:t>
            </a:r>
          </a:p>
        </p:txBody>
      </p:sp>
      <p:sp>
        <p:nvSpPr>
          <p:cNvPr id="4" name="Slide Number Placeholder 3"/>
          <p:cNvSpPr>
            <a:spLocks noGrp="1"/>
          </p:cNvSpPr>
          <p:nvPr>
            <p:ph type="sldNum" sz="quarter" idx="5"/>
          </p:nvPr>
        </p:nvSpPr>
        <p:spPr/>
        <p:txBody>
          <a:bodyPr/>
          <a:lstStyle/>
          <a:p>
            <a:fld id="{CBA02A0F-A932-49A5-B1B2-31E91EC6D694}" type="slidenum">
              <a:rPr lang="en-GB" smtClean="0"/>
              <a:t>1</a:t>
            </a:fld>
            <a:endParaRPr lang="en-GB"/>
          </a:p>
        </p:txBody>
      </p:sp>
    </p:spTree>
    <p:extLst>
      <p:ext uri="{BB962C8B-B14F-4D97-AF65-F5344CB8AC3E}">
        <p14:creationId xmlns:p14="http://schemas.microsoft.com/office/powerpoint/2010/main" val="4083183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Linking in with self-esteem and body image. </a:t>
            </a:r>
          </a:p>
        </p:txBody>
      </p:sp>
      <p:sp>
        <p:nvSpPr>
          <p:cNvPr id="4" name="Slide Number Placeholder 3"/>
          <p:cNvSpPr>
            <a:spLocks noGrp="1"/>
          </p:cNvSpPr>
          <p:nvPr>
            <p:ph type="sldNum" sz="quarter" idx="5"/>
          </p:nvPr>
        </p:nvSpPr>
        <p:spPr/>
        <p:txBody>
          <a:bodyPr/>
          <a:lstStyle/>
          <a:p>
            <a:fld id="{CBA02A0F-A932-49A5-B1B2-31E91EC6D694}" type="slidenum">
              <a:rPr lang="en-GB" smtClean="0"/>
              <a:t>2</a:t>
            </a:fld>
            <a:endParaRPr lang="en-GB"/>
          </a:p>
        </p:txBody>
      </p:sp>
    </p:spTree>
    <p:extLst>
      <p:ext uri="{BB962C8B-B14F-4D97-AF65-F5344CB8AC3E}">
        <p14:creationId xmlns:p14="http://schemas.microsoft.com/office/powerpoint/2010/main" val="28166512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of the activities included.</a:t>
            </a:r>
          </a:p>
        </p:txBody>
      </p:sp>
      <p:sp>
        <p:nvSpPr>
          <p:cNvPr id="4" name="Slide Number Placeholder 3"/>
          <p:cNvSpPr>
            <a:spLocks noGrp="1"/>
          </p:cNvSpPr>
          <p:nvPr>
            <p:ph type="sldNum" sz="quarter" idx="5"/>
          </p:nvPr>
        </p:nvSpPr>
        <p:spPr/>
        <p:txBody>
          <a:bodyPr/>
          <a:lstStyle/>
          <a:p>
            <a:fld id="{CBA02A0F-A932-49A5-B1B2-31E91EC6D694}" type="slidenum">
              <a:rPr lang="en-GB" smtClean="0"/>
              <a:t>3</a:t>
            </a:fld>
            <a:endParaRPr lang="en-GB"/>
          </a:p>
        </p:txBody>
      </p:sp>
    </p:spTree>
    <p:extLst>
      <p:ext uri="{BB962C8B-B14F-4D97-AF65-F5344CB8AC3E}">
        <p14:creationId xmlns:p14="http://schemas.microsoft.com/office/powerpoint/2010/main" val="1276089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session usually takes the longest. It recaps and builds on what was covered in Year 5. We want the children to understand what is happening to their bodies from trusted adults rather than hearing myths from the children. It is important for the children to understand what is happening and to understand that it is normal and happens to everyone.</a:t>
            </a:r>
          </a:p>
        </p:txBody>
      </p:sp>
      <p:sp>
        <p:nvSpPr>
          <p:cNvPr id="4" name="Slide Number Placeholder 3"/>
          <p:cNvSpPr>
            <a:spLocks noGrp="1"/>
          </p:cNvSpPr>
          <p:nvPr>
            <p:ph type="sldNum" sz="quarter" idx="5"/>
          </p:nvPr>
        </p:nvSpPr>
        <p:spPr/>
        <p:txBody>
          <a:bodyPr/>
          <a:lstStyle/>
          <a:p>
            <a:fld id="{CBA02A0F-A932-49A5-B1B2-31E91EC6D694}" type="slidenum">
              <a:rPr lang="en-GB" smtClean="0"/>
              <a:t>4</a:t>
            </a:fld>
            <a:endParaRPr lang="en-GB"/>
          </a:p>
        </p:txBody>
      </p:sp>
    </p:spTree>
    <p:extLst>
      <p:ext uri="{BB962C8B-B14F-4D97-AF65-F5344CB8AC3E}">
        <p14:creationId xmlns:p14="http://schemas.microsoft.com/office/powerpoint/2010/main" val="16764889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of the images in the lesson.</a:t>
            </a:r>
          </a:p>
        </p:txBody>
      </p:sp>
      <p:sp>
        <p:nvSpPr>
          <p:cNvPr id="4" name="Slide Number Placeholder 3"/>
          <p:cNvSpPr>
            <a:spLocks noGrp="1"/>
          </p:cNvSpPr>
          <p:nvPr>
            <p:ph type="sldNum" sz="quarter" idx="5"/>
          </p:nvPr>
        </p:nvSpPr>
        <p:spPr/>
        <p:txBody>
          <a:bodyPr/>
          <a:lstStyle/>
          <a:p>
            <a:fld id="{CBA02A0F-A932-49A5-B1B2-31E91EC6D694}" type="slidenum">
              <a:rPr lang="en-GB" smtClean="0"/>
              <a:t>5</a:t>
            </a:fld>
            <a:endParaRPr lang="en-GB"/>
          </a:p>
        </p:txBody>
      </p:sp>
    </p:spTree>
    <p:extLst>
      <p:ext uri="{BB962C8B-B14F-4D97-AF65-F5344CB8AC3E}">
        <p14:creationId xmlns:p14="http://schemas.microsoft.com/office/powerpoint/2010/main" val="507154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Some of the images in the lesson.</a:t>
            </a:r>
          </a:p>
          <a:p>
            <a:endParaRPr lang="en-GB" dirty="0"/>
          </a:p>
        </p:txBody>
      </p:sp>
      <p:sp>
        <p:nvSpPr>
          <p:cNvPr id="4" name="Slide Number Placeholder 3"/>
          <p:cNvSpPr>
            <a:spLocks noGrp="1"/>
          </p:cNvSpPr>
          <p:nvPr>
            <p:ph type="sldNum" sz="quarter" idx="5"/>
          </p:nvPr>
        </p:nvSpPr>
        <p:spPr/>
        <p:txBody>
          <a:bodyPr/>
          <a:lstStyle/>
          <a:p>
            <a:fld id="{CBA02A0F-A932-49A5-B1B2-31E91EC6D694}" type="slidenum">
              <a:rPr lang="en-GB" smtClean="0"/>
              <a:t>6</a:t>
            </a:fld>
            <a:endParaRPr lang="en-GB"/>
          </a:p>
        </p:txBody>
      </p:sp>
    </p:spTree>
    <p:extLst>
      <p:ext uri="{BB962C8B-B14F-4D97-AF65-F5344CB8AC3E}">
        <p14:creationId xmlns:p14="http://schemas.microsoft.com/office/powerpoint/2010/main" val="9800830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of the vocab used in the lesson. Activities include: do the changes happen to girls, boys or both, True or Myth.</a:t>
            </a:r>
          </a:p>
        </p:txBody>
      </p:sp>
      <p:sp>
        <p:nvSpPr>
          <p:cNvPr id="4" name="Slide Number Placeholder 3"/>
          <p:cNvSpPr>
            <a:spLocks noGrp="1"/>
          </p:cNvSpPr>
          <p:nvPr>
            <p:ph type="sldNum" sz="quarter" idx="5"/>
          </p:nvPr>
        </p:nvSpPr>
        <p:spPr/>
        <p:txBody>
          <a:bodyPr/>
          <a:lstStyle/>
          <a:p>
            <a:fld id="{CBA02A0F-A932-49A5-B1B2-31E91EC6D694}" type="slidenum">
              <a:rPr lang="en-GB" smtClean="0"/>
              <a:t>7</a:t>
            </a:fld>
            <a:endParaRPr lang="en-GB"/>
          </a:p>
        </p:txBody>
      </p:sp>
    </p:spTree>
    <p:extLst>
      <p:ext uri="{BB962C8B-B14F-4D97-AF65-F5344CB8AC3E}">
        <p14:creationId xmlns:p14="http://schemas.microsoft.com/office/powerpoint/2010/main" val="22127698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show the children both animations. Although boys and girls are in separate classrooms, the lesson content is the same. It is important to understand what is happening to both genders during puberty.</a:t>
            </a:r>
          </a:p>
        </p:txBody>
      </p:sp>
      <p:sp>
        <p:nvSpPr>
          <p:cNvPr id="4" name="Slide Number Placeholder 3"/>
          <p:cNvSpPr>
            <a:spLocks noGrp="1"/>
          </p:cNvSpPr>
          <p:nvPr>
            <p:ph type="sldNum" sz="quarter" idx="5"/>
          </p:nvPr>
        </p:nvSpPr>
        <p:spPr/>
        <p:txBody>
          <a:bodyPr/>
          <a:lstStyle/>
          <a:p>
            <a:fld id="{CBA02A0F-A932-49A5-B1B2-31E91EC6D694}" type="slidenum">
              <a:rPr lang="en-GB" smtClean="0"/>
              <a:t>8</a:t>
            </a:fld>
            <a:endParaRPr lang="en-GB"/>
          </a:p>
        </p:txBody>
      </p:sp>
    </p:spTree>
    <p:extLst>
      <p:ext uri="{BB962C8B-B14F-4D97-AF65-F5344CB8AC3E}">
        <p14:creationId xmlns:p14="http://schemas.microsoft.com/office/powerpoint/2010/main" val="20843600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tend to get questions about twins, IVF, surrogates and donors in this lesson, adoption often comes up too. We discuss that some people struggle/ can’t conceive a baby naturally but there are other options.</a:t>
            </a:r>
          </a:p>
        </p:txBody>
      </p:sp>
      <p:sp>
        <p:nvSpPr>
          <p:cNvPr id="4" name="Slide Number Placeholder 3"/>
          <p:cNvSpPr>
            <a:spLocks noGrp="1"/>
          </p:cNvSpPr>
          <p:nvPr>
            <p:ph type="sldNum" sz="quarter" idx="5"/>
          </p:nvPr>
        </p:nvSpPr>
        <p:spPr/>
        <p:txBody>
          <a:bodyPr/>
          <a:lstStyle/>
          <a:p>
            <a:fld id="{CBA02A0F-A932-49A5-B1B2-31E91EC6D694}" type="slidenum">
              <a:rPr lang="en-GB" smtClean="0"/>
              <a:t>9</a:t>
            </a:fld>
            <a:endParaRPr lang="en-GB"/>
          </a:p>
        </p:txBody>
      </p:sp>
    </p:spTree>
    <p:extLst>
      <p:ext uri="{BB962C8B-B14F-4D97-AF65-F5344CB8AC3E}">
        <p14:creationId xmlns:p14="http://schemas.microsoft.com/office/powerpoint/2010/main" val="34832101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Some images shown to the children.</a:t>
            </a:r>
          </a:p>
        </p:txBody>
      </p:sp>
      <p:sp>
        <p:nvSpPr>
          <p:cNvPr id="4" name="Slide Number Placeholder 3"/>
          <p:cNvSpPr>
            <a:spLocks noGrp="1"/>
          </p:cNvSpPr>
          <p:nvPr>
            <p:ph type="sldNum" sz="quarter" idx="5"/>
          </p:nvPr>
        </p:nvSpPr>
        <p:spPr/>
        <p:txBody>
          <a:bodyPr/>
          <a:lstStyle/>
          <a:p>
            <a:fld id="{CBA02A0F-A932-49A5-B1B2-31E91EC6D694}" type="slidenum">
              <a:rPr lang="en-GB" smtClean="0"/>
              <a:t>10</a:t>
            </a:fld>
            <a:endParaRPr lang="en-GB"/>
          </a:p>
        </p:txBody>
      </p:sp>
    </p:spTree>
    <p:extLst>
      <p:ext uri="{BB962C8B-B14F-4D97-AF65-F5344CB8AC3E}">
        <p14:creationId xmlns:p14="http://schemas.microsoft.com/office/powerpoint/2010/main" val="16258360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lesson includes a true/ false activity.</a:t>
            </a:r>
          </a:p>
        </p:txBody>
      </p:sp>
      <p:sp>
        <p:nvSpPr>
          <p:cNvPr id="4" name="Slide Number Placeholder 3"/>
          <p:cNvSpPr>
            <a:spLocks noGrp="1"/>
          </p:cNvSpPr>
          <p:nvPr>
            <p:ph type="sldNum" sz="quarter" idx="5"/>
          </p:nvPr>
        </p:nvSpPr>
        <p:spPr/>
        <p:txBody>
          <a:bodyPr/>
          <a:lstStyle/>
          <a:p>
            <a:fld id="{CBA02A0F-A932-49A5-B1B2-31E91EC6D694}" type="slidenum">
              <a:rPr lang="en-GB" smtClean="0"/>
              <a:t>11</a:t>
            </a:fld>
            <a:endParaRPr lang="en-GB"/>
          </a:p>
        </p:txBody>
      </p:sp>
    </p:spTree>
    <p:extLst>
      <p:ext uri="{BB962C8B-B14F-4D97-AF65-F5344CB8AC3E}">
        <p14:creationId xmlns:p14="http://schemas.microsoft.com/office/powerpoint/2010/main" val="6152192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Respect, peer pressure and age appropriate actions are mentioned in this lesson.</a:t>
            </a:r>
          </a:p>
        </p:txBody>
      </p:sp>
      <p:sp>
        <p:nvSpPr>
          <p:cNvPr id="4" name="Slide Number Placeholder 3"/>
          <p:cNvSpPr>
            <a:spLocks noGrp="1"/>
          </p:cNvSpPr>
          <p:nvPr>
            <p:ph type="sldNum" sz="quarter" idx="5"/>
          </p:nvPr>
        </p:nvSpPr>
        <p:spPr/>
        <p:txBody>
          <a:bodyPr/>
          <a:lstStyle/>
          <a:p>
            <a:fld id="{CBA02A0F-A932-49A5-B1B2-31E91EC6D694}" type="slidenum">
              <a:rPr lang="en-GB" smtClean="0"/>
              <a:t>12</a:t>
            </a:fld>
            <a:endParaRPr lang="en-GB"/>
          </a:p>
        </p:txBody>
      </p:sp>
    </p:spTree>
    <p:extLst>
      <p:ext uri="{BB962C8B-B14F-4D97-AF65-F5344CB8AC3E}">
        <p14:creationId xmlns:p14="http://schemas.microsoft.com/office/powerpoint/2010/main" val="33346316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of the activities in the lesson is Ok/ Not Ok.</a:t>
            </a:r>
          </a:p>
        </p:txBody>
      </p:sp>
      <p:sp>
        <p:nvSpPr>
          <p:cNvPr id="4" name="Slide Number Placeholder 3"/>
          <p:cNvSpPr>
            <a:spLocks noGrp="1"/>
          </p:cNvSpPr>
          <p:nvPr>
            <p:ph type="sldNum" sz="quarter" idx="5"/>
          </p:nvPr>
        </p:nvSpPr>
        <p:spPr/>
        <p:txBody>
          <a:bodyPr/>
          <a:lstStyle/>
          <a:p>
            <a:fld id="{CBA02A0F-A932-49A5-B1B2-31E91EC6D694}" type="slidenum">
              <a:rPr lang="en-GB" smtClean="0"/>
              <a:t>13</a:t>
            </a:fld>
            <a:endParaRPr lang="en-GB"/>
          </a:p>
        </p:txBody>
      </p:sp>
    </p:spTree>
    <p:extLst>
      <p:ext uri="{BB962C8B-B14F-4D97-AF65-F5344CB8AC3E}">
        <p14:creationId xmlns:p14="http://schemas.microsoft.com/office/powerpoint/2010/main" val="29266635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Similar content to lesson 1 – normal, unique and self esteem.</a:t>
            </a:r>
          </a:p>
        </p:txBody>
      </p:sp>
      <p:sp>
        <p:nvSpPr>
          <p:cNvPr id="4" name="Slide Number Placeholder 3"/>
          <p:cNvSpPr>
            <a:spLocks noGrp="1"/>
          </p:cNvSpPr>
          <p:nvPr>
            <p:ph type="sldNum" sz="quarter" idx="5"/>
          </p:nvPr>
        </p:nvSpPr>
        <p:spPr/>
        <p:txBody>
          <a:bodyPr/>
          <a:lstStyle/>
          <a:p>
            <a:fld id="{CBA02A0F-A932-49A5-B1B2-31E91EC6D694}" type="slidenum">
              <a:rPr lang="en-GB" smtClean="0"/>
              <a:t>14</a:t>
            </a:fld>
            <a:endParaRPr lang="en-GB"/>
          </a:p>
        </p:txBody>
      </p:sp>
    </p:spTree>
    <p:extLst>
      <p:ext uri="{BB962C8B-B14F-4D97-AF65-F5344CB8AC3E}">
        <p14:creationId xmlns:p14="http://schemas.microsoft.com/office/powerpoint/2010/main" val="19333755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Done in normal classes separately to the rest of this unit – links in with transition.</a:t>
            </a:r>
          </a:p>
        </p:txBody>
      </p:sp>
      <p:sp>
        <p:nvSpPr>
          <p:cNvPr id="4" name="Slide Number Placeholder 3"/>
          <p:cNvSpPr>
            <a:spLocks noGrp="1"/>
          </p:cNvSpPr>
          <p:nvPr>
            <p:ph type="sldNum" sz="quarter" idx="5"/>
          </p:nvPr>
        </p:nvSpPr>
        <p:spPr/>
        <p:txBody>
          <a:bodyPr/>
          <a:lstStyle/>
          <a:p>
            <a:fld id="{CBA02A0F-A932-49A5-B1B2-31E91EC6D694}" type="slidenum">
              <a:rPr lang="en-GB" smtClean="0"/>
              <a:t>15</a:t>
            </a:fld>
            <a:endParaRPr lang="en-GB"/>
          </a:p>
        </p:txBody>
      </p:sp>
    </p:spTree>
    <p:extLst>
      <p:ext uri="{BB962C8B-B14F-4D97-AF65-F5344CB8AC3E}">
        <p14:creationId xmlns:p14="http://schemas.microsoft.com/office/powerpoint/2010/main" val="4031414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BA02A0F-A932-49A5-B1B2-31E91EC6D694}" type="slidenum">
              <a:rPr lang="en-GB" smtClean="0"/>
              <a:t>16</a:t>
            </a:fld>
            <a:endParaRPr lang="en-GB"/>
          </a:p>
        </p:txBody>
      </p:sp>
    </p:spTree>
    <p:extLst>
      <p:ext uri="{BB962C8B-B14F-4D97-AF65-F5344CB8AC3E}">
        <p14:creationId xmlns:p14="http://schemas.microsoft.com/office/powerpoint/2010/main" val="12150325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28/06/2026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28/06/2026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28/06/2026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28/06/2026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28/06/2026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28/06/2026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hyperlink" Target="https://stokepoges.sharepoint.com/sites/TeachersTeam/_layouts/15/stream.aspx?id=%2Fsites%2FTeachersTeam%2FShared%20Documents%2FGeneral%2FCurriculum%2F17%2E%20Year%206%20Folder%2F3%2E%20STP%20and%20resources%2F1%20%2D%20YEAR%206%202025%2F26%20%2D%20PSHE%2FY6%2F6%20Changing%20Me%2F2nd%20male%2Dfull%2Danimation%2Dwith%2Dnarrative%2Emp4&amp;referrer=StreamWebApp%2EWeb&amp;referrerScenario=AddressBarCopied%2Eview%2Ec6be50a6%2D354e%2D4145%2Db073%2D3dae698fba51" TargetMode="External"/><Relationship Id="rId5" Type="http://schemas.openxmlformats.org/officeDocument/2006/relationships/image" Target="../media/image12.png"/><Relationship Id="rId4" Type="http://schemas.openxmlformats.org/officeDocument/2006/relationships/hyperlink" Target="https://stokepoges.sharepoint.com/sites/TeachersTeam/_layouts/15/stream.aspx?id=%2Fsites%2FTeachersTeam%2FShared+Documents%2FGeneral%2FCurriculum%2F17.+Year+6+Folder%2F3.+STP+and+resources%2F1+-+YEAR+6+2025%2F26+-+PSHE%2FY6%2F6+Changing+Me%2F1st-ages-9-11-female-with-narrative.mp4&amp;referrer=StreamWebApp.Web&amp;referrerScenario=AddressBarCopied.view.0bd2d6ac-1e92-4832-9387-46401fe5f319"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E8AD6C4-04AD-422F-AA58-DCEBF97A31B3}"/>
              </a:ext>
            </a:extLst>
          </p:cNvPr>
          <p:cNvPicPr>
            <a:picLocks noChangeAspect="1"/>
          </p:cNvPicPr>
          <p:nvPr/>
        </p:nvPicPr>
        <p:blipFill>
          <a:blip r:embed="rId3"/>
          <a:stretch>
            <a:fillRect/>
          </a:stretch>
        </p:blipFill>
        <p:spPr>
          <a:xfrm>
            <a:off x="490303" y="204213"/>
            <a:ext cx="11211394" cy="6653787"/>
          </a:xfrm>
          <a:prstGeom prst="rect">
            <a:avLst/>
          </a:prstGeom>
        </p:spPr>
      </p:pic>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A1D0EE1-9A1A-4361-9F41-6119645057F5}"/>
              </a:ext>
            </a:extLst>
          </p:cNvPr>
          <p:cNvPicPr>
            <a:picLocks noChangeAspect="1"/>
          </p:cNvPicPr>
          <p:nvPr/>
        </p:nvPicPr>
        <p:blipFill>
          <a:blip r:embed="rId3"/>
          <a:stretch>
            <a:fillRect/>
          </a:stretch>
        </p:blipFill>
        <p:spPr>
          <a:xfrm>
            <a:off x="-1" y="184049"/>
            <a:ext cx="12258105" cy="5490610"/>
          </a:xfrm>
          <a:prstGeom prst="rect">
            <a:avLst/>
          </a:prstGeom>
        </p:spPr>
      </p:pic>
    </p:spTree>
    <p:extLst>
      <p:ext uri="{BB962C8B-B14F-4D97-AF65-F5344CB8AC3E}">
        <p14:creationId xmlns:p14="http://schemas.microsoft.com/office/powerpoint/2010/main" val="10888062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A7DF82A-5844-4EA0-A063-E2E22B6BD0DF}"/>
              </a:ext>
            </a:extLst>
          </p:cNvPr>
          <p:cNvPicPr>
            <a:picLocks noChangeAspect="1"/>
          </p:cNvPicPr>
          <p:nvPr/>
        </p:nvPicPr>
        <p:blipFill>
          <a:blip r:embed="rId3"/>
          <a:stretch>
            <a:fillRect/>
          </a:stretch>
        </p:blipFill>
        <p:spPr>
          <a:xfrm>
            <a:off x="0" y="94131"/>
            <a:ext cx="6486937" cy="3677718"/>
          </a:xfrm>
          <a:prstGeom prst="rect">
            <a:avLst/>
          </a:prstGeom>
        </p:spPr>
      </p:pic>
      <p:pic>
        <p:nvPicPr>
          <p:cNvPr id="3" name="Picture 2">
            <a:extLst>
              <a:ext uri="{FF2B5EF4-FFF2-40B4-BE49-F238E27FC236}">
                <a16:creationId xmlns:a16="http://schemas.microsoft.com/office/drawing/2014/main" id="{1F811BEA-FC81-4FA2-B268-0CFC68320B9B}"/>
              </a:ext>
            </a:extLst>
          </p:cNvPr>
          <p:cNvPicPr>
            <a:picLocks noChangeAspect="1"/>
          </p:cNvPicPr>
          <p:nvPr/>
        </p:nvPicPr>
        <p:blipFill>
          <a:blip r:embed="rId4"/>
          <a:stretch>
            <a:fillRect/>
          </a:stretch>
        </p:blipFill>
        <p:spPr>
          <a:xfrm>
            <a:off x="5337577" y="2931459"/>
            <a:ext cx="6854424" cy="3926541"/>
          </a:xfrm>
          <a:prstGeom prst="rect">
            <a:avLst/>
          </a:prstGeom>
        </p:spPr>
      </p:pic>
    </p:spTree>
    <p:extLst>
      <p:ext uri="{BB962C8B-B14F-4D97-AF65-F5344CB8AC3E}">
        <p14:creationId xmlns:p14="http://schemas.microsoft.com/office/powerpoint/2010/main" val="331919177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217EADB-EFB1-4160-A667-8D7C4017F4C1}"/>
              </a:ext>
            </a:extLst>
          </p:cNvPr>
          <p:cNvPicPr>
            <a:picLocks noChangeAspect="1"/>
          </p:cNvPicPr>
          <p:nvPr/>
        </p:nvPicPr>
        <p:blipFill>
          <a:blip r:embed="rId3"/>
          <a:stretch>
            <a:fillRect/>
          </a:stretch>
        </p:blipFill>
        <p:spPr>
          <a:xfrm>
            <a:off x="0" y="515787"/>
            <a:ext cx="12119891" cy="4540308"/>
          </a:xfrm>
          <a:prstGeom prst="rect">
            <a:avLst/>
          </a:prstGeom>
        </p:spPr>
      </p:pic>
    </p:spTree>
    <p:extLst>
      <p:ext uri="{BB962C8B-B14F-4D97-AF65-F5344CB8AC3E}">
        <p14:creationId xmlns:p14="http://schemas.microsoft.com/office/powerpoint/2010/main" val="31101334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EDF1B5-FDC8-49A0-B2A5-A652D3FBB71B}"/>
              </a:ext>
            </a:extLst>
          </p:cNvPr>
          <p:cNvPicPr>
            <a:picLocks noChangeAspect="1"/>
          </p:cNvPicPr>
          <p:nvPr/>
        </p:nvPicPr>
        <p:blipFill>
          <a:blip r:embed="rId3"/>
          <a:stretch>
            <a:fillRect/>
          </a:stretch>
        </p:blipFill>
        <p:spPr>
          <a:xfrm>
            <a:off x="239806" y="293548"/>
            <a:ext cx="11712388" cy="6270903"/>
          </a:xfrm>
          <a:prstGeom prst="rect">
            <a:avLst/>
          </a:prstGeom>
        </p:spPr>
      </p:pic>
    </p:spTree>
    <p:extLst>
      <p:ext uri="{BB962C8B-B14F-4D97-AF65-F5344CB8AC3E}">
        <p14:creationId xmlns:p14="http://schemas.microsoft.com/office/powerpoint/2010/main" val="36517732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C2422F7-47E3-4475-ACA7-81D2553884E8}"/>
              </a:ext>
            </a:extLst>
          </p:cNvPr>
          <p:cNvPicPr>
            <a:picLocks noChangeAspect="1"/>
          </p:cNvPicPr>
          <p:nvPr/>
        </p:nvPicPr>
        <p:blipFill>
          <a:blip r:embed="rId3"/>
          <a:stretch>
            <a:fillRect/>
          </a:stretch>
        </p:blipFill>
        <p:spPr>
          <a:xfrm>
            <a:off x="245600" y="203590"/>
            <a:ext cx="11946400" cy="6554013"/>
          </a:xfrm>
          <a:prstGeom prst="rect">
            <a:avLst/>
          </a:prstGeom>
        </p:spPr>
      </p:pic>
    </p:spTree>
    <p:extLst>
      <p:ext uri="{BB962C8B-B14F-4D97-AF65-F5344CB8AC3E}">
        <p14:creationId xmlns:p14="http://schemas.microsoft.com/office/powerpoint/2010/main" val="664312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A04E0E3-38B5-475F-9CDF-A190B15A0521}"/>
              </a:ext>
            </a:extLst>
          </p:cNvPr>
          <p:cNvPicPr>
            <a:picLocks noChangeAspect="1"/>
          </p:cNvPicPr>
          <p:nvPr/>
        </p:nvPicPr>
        <p:blipFill>
          <a:blip r:embed="rId3"/>
          <a:stretch>
            <a:fillRect/>
          </a:stretch>
        </p:blipFill>
        <p:spPr>
          <a:xfrm>
            <a:off x="178503" y="113314"/>
            <a:ext cx="2780805" cy="3205419"/>
          </a:xfrm>
          <a:prstGeom prst="rect">
            <a:avLst/>
          </a:prstGeom>
        </p:spPr>
      </p:pic>
      <p:pic>
        <p:nvPicPr>
          <p:cNvPr id="3" name="Picture 2">
            <a:extLst>
              <a:ext uri="{FF2B5EF4-FFF2-40B4-BE49-F238E27FC236}">
                <a16:creationId xmlns:a16="http://schemas.microsoft.com/office/drawing/2014/main" id="{5ACC0811-8EA4-49BE-8E32-A2F22088E425}"/>
              </a:ext>
            </a:extLst>
          </p:cNvPr>
          <p:cNvPicPr>
            <a:picLocks noChangeAspect="1"/>
          </p:cNvPicPr>
          <p:nvPr/>
        </p:nvPicPr>
        <p:blipFill>
          <a:blip r:embed="rId4"/>
          <a:stretch>
            <a:fillRect/>
          </a:stretch>
        </p:blipFill>
        <p:spPr>
          <a:xfrm>
            <a:off x="155493" y="3440514"/>
            <a:ext cx="2826827" cy="3205419"/>
          </a:xfrm>
          <a:prstGeom prst="rect">
            <a:avLst/>
          </a:prstGeom>
        </p:spPr>
      </p:pic>
      <p:pic>
        <p:nvPicPr>
          <p:cNvPr id="4" name="Picture 3">
            <a:extLst>
              <a:ext uri="{FF2B5EF4-FFF2-40B4-BE49-F238E27FC236}">
                <a16:creationId xmlns:a16="http://schemas.microsoft.com/office/drawing/2014/main" id="{556F06EC-F1E6-4817-BCE4-B05B0276DC7D}"/>
              </a:ext>
            </a:extLst>
          </p:cNvPr>
          <p:cNvPicPr>
            <a:picLocks noChangeAspect="1"/>
          </p:cNvPicPr>
          <p:nvPr/>
        </p:nvPicPr>
        <p:blipFill>
          <a:blip r:embed="rId5"/>
          <a:stretch>
            <a:fillRect/>
          </a:stretch>
        </p:blipFill>
        <p:spPr>
          <a:xfrm>
            <a:off x="4072104" y="113314"/>
            <a:ext cx="6303405" cy="6532619"/>
          </a:xfrm>
          <a:prstGeom prst="rect">
            <a:avLst/>
          </a:prstGeom>
        </p:spPr>
      </p:pic>
    </p:spTree>
    <p:extLst>
      <p:ext uri="{BB962C8B-B14F-4D97-AF65-F5344CB8AC3E}">
        <p14:creationId xmlns:p14="http://schemas.microsoft.com/office/powerpoint/2010/main" val="302462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B8E727B-85C0-4AE6-A180-3A5032254113}"/>
              </a:ext>
            </a:extLst>
          </p:cNvPr>
          <p:cNvPicPr>
            <a:picLocks noChangeAspect="1"/>
          </p:cNvPicPr>
          <p:nvPr/>
        </p:nvPicPr>
        <p:blipFill>
          <a:blip r:embed="rId3"/>
          <a:stretch>
            <a:fillRect/>
          </a:stretch>
        </p:blipFill>
        <p:spPr>
          <a:xfrm>
            <a:off x="3795487" y="145295"/>
            <a:ext cx="3229426" cy="1457528"/>
          </a:xfrm>
          <a:prstGeom prst="rect">
            <a:avLst/>
          </a:prstGeom>
        </p:spPr>
      </p:pic>
      <p:sp>
        <p:nvSpPr>
          <p:cNvPr id="3" name="Rectangle 2">
            <a:extLst>
              <a:ext uri="{FF2B5EF4-FFF2-40B4-BE49-F238E27FC236}">
                <a16:creationId xmlns:a16="http://schemas.microsoft.com/office/drawing/2014/main" id="{99218D41-FB2A-4109-9C98-C917CD03839F}"/>
              </a:ext>
            </a:extLst>
          </p:cNvPr>
          <p:cNvSpPr/>
          <p:nvPr/>
        </p:nvSpPr>
        <p:spPr>
          <a:xfrm>
            <a:off x="1240869" y="1632339"/>
            <a:ext cx="4047775" cy="369332"/>
          </a:xfrm>
          <a:prstGeom prst="rect">
            <a:avLst/>
          </a:prstGeom>
        </p:spPr>
        <p:txBody>
          <a:bodyPr wrap="none">
            <a:spAutoFit/>
          </a:bodyPr>
          <a:lstStyle/>
          <a:p>
            <a:r>
              <a:rPr lang="en-GB" dirty="0">
                <a:hlinkClick r:id="rId4"/>
              </a:rPr>
              <a:t>1st-ages-9-11-female-with-narrative.mp4</a:t>
            </a:r>
            <a:endParaRPr lang="en-GB" dirty="0"/>
          </a:p>
        </p:txBody>
      </p:sp>
      <p:pic>
        <p:nvPicPr>
          <p:cNvPr id="4" name="Picture 3">
            <a:extLst>
              <a:ext uri="{FF2B5EF4-FFF2-40B4-BE49-F238E27FC236}">
                <a16:creationId xmlns:a16="http://schemas.microsoft.com/office/drawing/2014/main" id="{EE374EF2-F133-48DA-B337-2BDEB548D1F3}"/>
              </a:ext>
            </a:extLst>
          </p:cNvPr>
          <p:cNvPicPr>
            <a:picLocks noChangeAspect="1"/>
          </p:cNvPicPr>
          <p:nvPr/>
        </p:nvPicPr>
        <p:blipFill>
          <a:blip r:embed="rId5"/>
          <a:stretch>
            <a:fillRect/>
          </a:stretch>
        </p:blipFill>
        <p:spPr>
          <a:xfrm>
            <a:off x="6781802" y="448595"/>
            <a:ext cx="4867835" cy="2736821"/>
          </a:xfrm>
          <a:prstGeom prst="rect">
            <a:avLst/>
          </a:prstGeom>
        </p:spPr>
      </p:pic>
      <p:sp>
        <p:nvSpPr>
          <p:cNvPr id="5" name="Rectangle 4">
            <a:extLst>
              <a:ext uri="{FF2B5EF4-FFF2-40B4-BE49-F238E27FC236}">
                <a16:creationId xmlns:a16="http://schemas.microsoft.com/office/drawing/2014/main" id="{58484CAE-331D-4424-97C4-A7A675013129}"/>
              </a:ext>
            </a:extLst>
          </p:cNvPr>
          <p:cNvSpPr/>
          <p:nvPr/>
        </p:nvSpPr>
        <p:spPr>
          <a:xfrm>
            <a:off x="1218891" y="4250207"/>
            <a:ext cx="4334841" cy="369332"/>
          </a:xfrm>
          <a:prstGeom prst="rect">
            <a:avLst/>
          </a:prstGeom>
        </p:spPr>
        <p:txBody>
          <a:bodyPr wrap="none">
            <a:spAutoFit/>
          </a:bodyPr>
          <a:lstStyle/>
          <a:p>
            <a:r>
              <a:rPr lang="en-GB" dirty="0">
                <a:hlinkClick r:id="rId6"/>
              </a:rPr>
              <a:t>2nd male-full-animation-with-narrative.mp4</a:t>
            </a:r>
            <a:endParaRPr lang="en-GB" dirty="0"/>
          </a:p>
        </p:txBody>
      </p:sp>
      <p:pic>
        <p:nvPicPr>
          <p:cNvPr id="6" name="Picture 5">
            <a:extLst>
              <a:ext uri="{FF2B5EF4-FFF2-40B4-BE49-F238E27FC236}">
                <a16:creationId xmlns:a16="http://schemas.microsoft.com/office/drawing/2014/main" id="{C11E2489-32C8-4E69-9E17-8F34EF9C2392}"/>
              </a:ext>
            </a:extLst>
          </p:cNvPr>
          <p:cNvPicPr>
            <a:picLocks noChangeAspect="1"/>
          </p:cNvPicPr>
          <p:nvPr/>
        </p:nvPicPr>
        <p:blipFill>
          <a:blip r:embed="rId7"/>
          <a:stretch>
            <a:fillRect/>
          </a:stretch>
        </p:blipFill>
        <p:spPr>
          <a:xfrm>
            <a:off x="6781802" y="3672585"/>
            <a:ext cx="4867835" cy="2736821"/>
          </a:xfrm>
          <a:prstGeom prst="rect">
            <a:avLst/>
          </a:prstGeom>
        </p:spPr>
      </p:pic>
    </p:spTree>
    <p:extLst>
      <p:ext uri="{BB962C8B-B14F-4D97-AF65-F5344CB8AC3E}">
        <p14:creationId xmlns:p14="http://schemas.microsoft.com/office/powerpoint/2010/main" val="40025672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AE75F7-D93F-490D-B8D5-C2DEA388B5FD}"/>
              </a:ext>
            </a:extLst>
          </p:cNvPr>
          <p:cNvPicPr>
            <a:picLocks noChangeAspect="1"/>
          </p:cNvPicPr>
          <p:nvPr/>
        </p:nvPicPr>
        <p:blipFill>
          <a:blip r:embed="rId3"/>
          <a:stretch>
            <a:fillRect/>
          </a:stretch>
        </p:blipFill>
        <p:spPr>
          <a:xfrm>
            <a:off x="221524" y="866417"/>
            <a:ext cx="12006995" cy="3396301"/>
          </a:xfrm>
          <a:prstGeom prst="rect">
            <a:avLst/>
          </a:prstGeom>
        </p:spPr>
      </p:pic>
    </p:spTree>
    <p:extLst>
      <p:ext uri="{BB962C8B-B14F-4D97-AF65-F5344CB8AC3E}">
        <p14:creationId xmlns:p14="http://schemas.microsoft.com/office/powerpoint/2010/main" val="23420078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D65E047-E5CC-451B-952A-839D9D07FF68}"/>
              </a:ext>
            </a:extLst>
          </p:cNvPr>
          <p:cNvPicPr>
            <a:picLocks noChangeAspect="1"/>
          </p:cNvPicPr>
          <p:nvPr/>
        </p:nvPicPr>
        <p:blipFill rotWithShape="1">
          <a:blip r:embed="rId3"/>
          <a:srcRect t="27122"/>
          <a:stretch/>
        </p:blipFill>
        <p:spPr>
          <a:xfrm>
            <a:off x="0" y="103095"/>
            <a:ext cx="5951847" cy="3418343"/>
          </a:xfrm>
          <a:prstGeom prst="rect">
            <a:avLst/>
          </a:prstGeom>
        </p:spPr>
      </p:pic>
      <p:pic>
        <p:nvPicPr>
          <p:cNvPr id="3" name="Picture 2">
            <a:extLst>
              <a:ext uri="{FF2B5EF4-FFF2-40B4-BE49-F238E27FC236}">
                <a16:creationId xmlns:a16="http://schemas.microsoft.com/office/drawing/2014/main" id="{13AADD60-1A20-4700-BAE6-64B1E8364612}"/>
              </a:ext>
            </a:extLst>
          </p:cNvPr>
          <p:cNvPicPr>
            <a:picLocks noChangeAspect="1"/>
          </p:cNvPicPr>
          <p:nvPr/>
        </p:nvPicPr>
        <p:blipFill>
          <a:blip r:embed="rId4"/>
          <a:stretch>
            <a:fillRect/>
          </a:stretch>
        </p:blipFill>
        <p:spPr>
          <a:xfrm>
            <a:off x="6240155" y="438508"/>
            <a:ext cx="5352474" cy="2990492"/>
          </a:xfrm>
          <a:prstGeom prst="rect">
            <a:avLst/>
          </a:prstGeom>
        </p:spPr>
      </p:pic>
      <p:pic>
        <p:nvPicPr>
          <p:cNvPr id="4" name="Picture 3">
            <a:extLst>
              <a:ext uri="{FF2B5EF4-FFF2-40B4-BE49-F238E27FC236}">
                <a16:creationId xmlns:a16="http://schemas.microsoft.com/office/drawing/2014/main" id="{0715CADA-C4B5-4F08-AE78-3C6583EBE004}"/>
              </a:ext>
            </a:extLst>
          </p:cNvPr>
          <p:cNvPicPr>
            <a:picLocks noChangeAspect="1"/>
          </p:cNvPicPr>
          <p:nvPr/>
        </p:nvPicPr>
        <p:blipFill>
          <a:blip r:embed="rId5"/>
          <a:stretch>
            <a:fillRect/>
          </a:stretch>
        </p:blipFill>
        <p:spPr>
          <a:xfrm>
            <a:off x="2894701" y="3429000"/>
            <a:ext cx="6114289" cy="3325905"/>
          </a:xfrm>
          <a:prstGeom prst="rect">
            <a:avLst/>
          </a:prstGeom>
        </p:spPr>
      </p:pic>
    </p:spTree>
    <p:extLst>
      <p:ext uri="{BB962C8B-B14F-4D97-AF65-F5344CB8AC3E}">
        <p14:creationId xmlns:p14="http://schemas.microsoft.com/office/powerpoint/2010/main" val="17386247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D58C913-3AEE-4E0B-8389-77C8366CDDCC}"/>
              </a:ext>
            </a:extLst>
          </p:cNvPr>
          <p:cNvPicPr>
            <a:picLocks noChangeAspect="1"/>
          </p:cNvPicPr>
          <p:nvPr/>
        </p:nvPicPr>
        <p:blipFill>
          <a:blip r:embed="rId3"/>
          <a:stretch>
            <a:fillRect/>
          </a:stretch>
        </p:blipFill>
        <p:spPr>
          <a:xfrm>
            <a:off x="160017" y="157998"/>
            <a:ext cx="5165017" cy="6486654"/>
          </a:xfrm>
          <a:prstGeom prst="rect">
            <a:avLst/>
          </a:prstGeom>
        </p:spPr>
      </p:pic>
      <p:pic>
        <p:nvPicPr>
          <p:cNvPr id="3" name="Picture 2">
            <a:extLst>
              <a:ext uri="{FF2B5EF4-FFF2-40B4-BE49-F238E27FC236}">
                <a16:creationId xmlns:a16="http://schemas.microsoft.com/office/drawing/2014/main" id="{56BF5805-936A-4E54-A807-65637A9E6EFE}"/>
              </a:ext>
            </a:extLst>
          </p:cNvPr>
          <p:cNvPicPr>
            <a:picLocks noChangeAspect="1"/>
          </p:cNvPicPr>
          <p:nvPr/>
        </p:nvPicPr>
        <p:blipFill>
          <a:blip r:embed="rId4"/>
          <a:stretch>
            <a:fillRect/>
          </a:stretch>
        </p:blipFill>
        <p:spPr>
          <a:xfrm>
            <a:off x="5449474" y="80682"/>
            <a:ext cx="5165017" cy="6612440"/>
          </a:xfrm>
          <a:prstGeom prst="rect">
            <a:avLst/>
          </a:prstGeom>
        </p:spPr>
      </p:pic>
    </p:spTree>
    <p:extLst>
      <p:ext uri="{BB962C8B-B14F-4D97-AF65-F5344CB8AC3E}">
        <p14:creationId xmlns:p14="http://schemas.microsoft.com/office/powerpoint/2010/main" val="1362548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8163C89-98CE-4723-AF1F-D0793BEA4480}"/>
              </a:ext>
            </a:extLst>
          </p:cNvPr>
          <p:cNvPicPr>
            <a:picLocks noChangeAspect="1"/>
          </p:cNvPicPr>
          <p:nvPr/>
        </p:nvPicPr>
        <p:blipFill>
          <a:blip r:embed="rId3"/>
          <a:stretch>
            <a:fillRect/>
          </a:stretch>
        </p:blipFill>
        <p:spPr>
          <a:xfrm>
            <a:off x="190678" y="732498"/>
            <a:ext cx="11975078" cy="3315067"/>
          </a:xfrm>
          <a:prstGeom prst="rect">
            <a:avLst/>
          </a:prstGeom>
        </p:spPr>
      </p:pic>
    </p:spTree>
    <p:extLst>
      <p:ext uri="{BB962C8B-B14F-4D97-AF65-F5344CB8AC3E}">
        <p14:creationId xmlns:p14="http://schemas.microsoft.com/office/powerpoint/2010/main" val="379842542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461C747-78D7-4763-9FCC-A837F2FB08C8}"/>
              </a:ext>
            </a:extLst>
          </p:cNvPr>
          <p:cNvPicPr>
            <a:picLocks noChangeAspect="1"/>
          </p:cNvPicPr>
          <p:nvPr/>
        </p:nvPicPr>
        <p:blipFill>
          <a:blip r:embed="rId3"/>
          <a:stretch>
            <a:fillRect/>
          </a:stretch>
        </p:blipFill>
        <p:spPr>
          <a:xfrm>
            <a:off x="1453743" y="678027"/>
            <a:ext cx="9284513" cy="4431246"/>
          </a:xfrm>
          <a:prstGeom prst="rect">
            <a:avLst/>
          </a:prstGeom>
        </p:spPr>
      </p:pic>
    </p:spTree>
    <p:extLst>
      <p:ext uri="{BB962C8B-B14F-4D97-AF65-F5344CB8AC3E}">
        <p14:creationId xmlns:p14="http://schemas.microsoft.com/office/powerpoint/2010/main" val="27006685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C50719D-3D48-4643-BE73-674C646057F7}"/>
              </a:ext>
            </a:extLst>
          </p:cNvPr>
          <p:cNvPicPr>
            <a:picLocks noChangeAspect="1"/>
          </p:cNvPicPr>
          <p:nvPr/>
        </p:nvPicPr>
        <p:blipFill>
          <a:blip r:embed="rId3"/>
          <a:stretch>
            <a:fillRect/>
          </a:stretch>
        </p:blipFill>
        <p:spPr>
          <a:xfrm>
            <a:off x="520405" y="409932"/>
            <a:ext cx="10923042" cy="6038136"/>
          </a:xfrm>
          <a:prstGeom prst="rect">
            <a:avLst/>
          </a:prstGeom>
        </p:spPr>
      </p:pic>
    </p:spTree>
    <p:extLst>
      <p:ext uri="{BB962C8B-B14F-4D97-AF65-F5344CB8AC3E}">
        <p14:creationId xmlns:p14="http://schemas.microsoft.com/office/powerpoint/2010/main" val="8980986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5E8E5E-6B3C-439D-8C74-78430FD9E50C}"/>
              </a:ext>
            </a:extLst>
          </p:cNvPr>
          <p:cNvPicPr>
            <a:picLocks noChangeAspect="1"/>
          </p:cNvPicPr>
          <p:nvPr/>
        </p:nvPicPr>
        <p:blipFill>
          <a:blip r:embed="rId3"/>
          <a:stretch>
            <a:fillRect/>
          </a:stretch>
        </p:blipFill>
        <p:spPr>
          <a:xfrm>
            <a:off x="189284" y="1052598"/>
            <a:ext cx="11783082" cy="3465613"/>
          </a:xfrm>
          <a:prstGeom prst="rect">
            <a:avLst/>
          </a:prstGeom>
        </p:spPr>
      </p:pic>
    </p:spTree>
    <p:extLst>
      <p:ext uri="{BB962C8B-B14F-4D97-AF65-F5344CB8AC3E}">
        <p14:creationId xmlns:p14="http://schemas.microsoft.com/office/powerpoint/2010/main" val="11989718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B8F0361-6451-4B09-A85A-73F36466926F}"/>
              </a:ext>
            </a:extLst>
          </p:cNvPr>
          <p:cNvPicPr>
            <a:picLocks noChangeAspect="1"/>
          </p:cNvPicPr>
          <p:nvPr/>
        </p:nvPicPr>
        <p:blipFill>
          <a:blip r:embed="rId3"/>
          <a:stretch>
            <a:fillRect/>
          </a:stretch>
        </p:blipFill>
        <p:spPr>
          <a:xfrm>
            <a:off x="4297272" y="555414"/>
            <a:ext cx="2629267" cy="1686160"/>
          </a:xfrm>
          <a:prstGeom prst="rect">
            <a:avLst/>
          </a:prstGeom>
        </p:spPr>
      </p:pic>
      <p:sp>
        <p:nvSpPr>
          <p:cNvPr id="5" name="Rectangle 4">
            <a:extLst>
              <a:ext uri="{FF2B5EF4-FFF2-40B4-BE49-F238E27FC236}">
                <a16:creationId xmlns:a16="http://schemas.microsoft.com/office/drawing/2014/main" id="{BA61E534-3EDE-422F-A4D4-11BCEE24F43A}"/>
              </a:ext>
            </a:extLst>
          </p:cNvPr>
          <p:cNvSpPr/>
          <p:nvPr/>
        </p:nvSpPr>
        <p:spPr>
          <a:xfrm>
            <a:off x="457199" y="2215848"/>
            <a:ext cx="11511643" cy="3562835"/>
          </a:xfrm>
          <a:prstGeom prst="rect">
            <a:avLst/>
          </a:prstGeom>
        </p:spPr>
        <p:txBody>
          <a:bodyPr wrap="square">
            <a:spAutoFit/>
          </a:bodyPr>
          <a:lstStyle/>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We strongly encourage all children to take part in these lessons, as </a:t>
            </a: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they support wellbeing, confidence and healthy development.</a:t>
            </a:r>
          </a:p>
          <a:p>
            <a:pPr fontAlgn="base">
              <a:lnSpc>
                <a:spcPts val="1500"/>
              </a:lnSpc>
              <a:spcAft>
                <a:spcPts val="800"/>
              </a:spcAft>
            </a:pPr>
            <a:endParaRPr lang="en-GB" sz="2800" dirty="0">
              <a:solidFill>
                <a:srgbClr val="000000"/>
              </a:solidFill>
              <a:latin typeface="Arial" panose="020B0604020202020204" pitchFamily="34" charset="0"/>
              <a:cs typeface="Arial" panose="020B0604020202020204" pitchFamily="34" charset="0"/>
            </a:endParaRP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However, parents do have the right to withdraw their child from the sex</a:t>
            </a: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 education elements of the unit that go beyond the National Curriculum</a:t>
            </a: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 for Science (primarily in Years 5 and 6). The statutory Science content,</a:t>
            </a: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 such as learning about life cycles and basic body changes, is</a:t>
            </a: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 compulsory for all children.</a:t>
            </a:r>
          </a:p>
          <a:p>
            <a:pPr fontAlgn="base">
              <a:lnSpc>
                <a:spcPts val="1500"/>
              </a:lnSpc>
              <a:spcAft>
                <a:spcPts val="800"/>
              </a:spcAft>
            </a:pPr>
            <a:endParaRPr lang="en-GB" sz="2800" dirty="0">
              <a:solidFill>
                <a:srgbClr val="000000"/>
              </a:solidFill>
              <a:latin typeface="Arial" panose="020B0604020202020204" pitchFamily="34" charset="0"/>
              <a:cs typeface="Arial" panose="020B0604020202020204" pitchFamily="34" charset="0"/>
            </a:endParaRP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If you would like further information about the curriculum or the</a:t>
            </a: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 withdrawal process, please visit the school website or contact the</a:t>
            </a:r>
          </a:p>
          <a:p>
            <a:pPr fontAlgn="base">
              <a:lnSpc>
                <a:spcPts val="1500"/>
              </a:lnSpc>
              <a:spcAft>
                <a:spcPts val="800"/>
              </a:spcAft>
            </a:pPr>
            <a:r>
              <a:rPr lang="en-GB" sz="2800" dirty="0">
                <a:solidFill>
                  <a:srgbClr val="000000"/>
                </a:solidFill>
                <a:latin typeface="Arial" panose="020B0604020202020204" pitchFamily="34" charset="0"/>
                <a:cs typeface="Arial" panose="020B0604020202020204" pitchFamily="34" charset="0"/>
              </a:rPr>
              <a:t> school office.</a:t>
            </a:r>
          </a:p>
        </p:txBody>
      </p:sp>
    </p:spTree>
    <p:extLst>
      <p:ext uri="{BB962C8B-B14F-4D97-AF65-F5344CB8AC3E}">
        <p14:creationId xmlns:p14="http://schemas.microsoft.com/office/powerpoint/2010/main" val="14488527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EC13623DC156D4C8F8B650390E6E234" ma:contentTypeVersion="16" ma:contentTypeDescription="Create a new document." ma:contentTypeScope="" ma:versionID="851cf9f831e50132f68e0c1117f0323e">
  <xsd:schema xmlns:xsd="http://www.w3.org/2001/XMLSchema" xmlns:xs="http://www.w3.org/2001/XMLSchema" xmlns:p="http://schemas.microsoft.com/office/2006/metadata/properties" xmlns:ns2="b8f8c288-e98f-4296-a3ac-419236abc6c6" xmlns:ns3="d617ee40-3d33-4677-9db2-179021286d92" targetNamespace="http://schemas.microsoft.com/office/2006/metadata/properties" ma:root="true" ma:fieldsID="05e109a467d57781911d4e03faed1cd1" ns2:_="" ns3:_="">
    <xsd:import namespace="b8f8c288-e98f-4296-a3ac-419236abc6c6"/>
    <xsd:import namespace="d617ee40-3d33-4677-9db2-179021286d92"/>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8f8c288-e98f-4296-a3ac-419236abc6c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descrip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f019d3c-2037-42df-b060-f718f678090d"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617ee40-3d33-4677-9db2-179021286d9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400d4747-54c1-4e92-820e-ef473272712e}" ma:internalName="TaxCatchAll" ma:showField="CatchAllData" ma:web="d617ee40-3d33-4677-9db2-179021286d92">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d617ee40-3d33-4677-9db2-179021286d92" xsi:nil="true"/>
    <lcf76f155ced4ddcb4097134ff3c332f xmlns="b8f8c288-e98f-4296-a3ac-419236abc6c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8EF12EF-C61A-4EB9-A761-890776D9527E}">
  <ds:schemaRefs>
    <ds:schemaRef ds:uri="http://schemas.microsoft.com/sharepoint/v3/contenttype/forms"/>
  </ds:schemaRefs>
</ds:datastoreItem>
</file>

<file path=customXml/itemProps2.xml><?xml version="1.0" encoding="utf-8"?>
<ds:datastoreItem xmlns:ds="http://schemas.openxmlformats.org/officeDocument/2006/customXml" ds:itemID="{C50E8171-C821-4F59-A29D-8C300CC789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8f8c288-e98f-4296-a3ac-419236abc6c6"/>
    <ds:schemaRef ds:uri="d617ee40-3d33-4677-9db2-179021286d9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027072-9E04-4F75-BD47-4AA57E5012B7}">
  <ds:schemaRefs>
    <ds:schemaRef ds:uri="http://schemas.microsoft.com/office/2006/metadata/properties"/>
    <ds:schemaRef ds:uri="d617ee40-3d33-4677-9db2-179021286d92"/>
    <ds:schemaRef ds:uri="http://purl.org/dc/dcmitype/"/>
    <ds:schemaRef ds:uri="http://schemas.microsoft.com/office/infopath/2007/PartnerControls"/>
    <ds:schemaRef ds:uri="http://www.w3.org/XML/1998/namespace"/>
    <ds:schemaRef ds:uri="http://purl.org/dc/terms/"/>
    <ds:schemaRef ds:uri="http://purl.org/dc/elements/1.1/"/>
    <ds:schemaRef ds:uri="http://schemas.microsoft.com/office/2006/documentManagement/types"/>
    <ds:schemaRef ds:uri="http://schemas.openxmlformats.org/package/2006/metadata/core-properties"/>
    <ds:schemaRef ds:uri="b8f8c288-e98f-4296-a3ac-419236abc6c6"/>
  </ds:schemaRefs>
</ds:datastoreItem>
</file>

<file path=docProps/app.xml><?xml version="1.0" encoding="utf-8"?>
<Properties xmlns="http://schemas.openxmlformats.org/officeDocument/2006/extended-properties" xmlns:vt="http://schemas.openxmlformats.org/officeDocument/2006/docPropsVTypes">
  <Template>office theme</Template>
  <TotalTime>52</TotalTime>
  <Words>494</Words>
  <Application>Microsoft Office PowerPoint</Application>
  <PresentationFormat>Widescreen</PresentationFormat>
  <Paragraphs>47</Paragraphs>
  <Slides>16</Slides>
  <Notes>16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Miss H Trussell</cp:lastModifiedBy>
  <cp:revision>6</cp:revision>
  <dcterms:created xsi:type="dcterms:W3CDTF">2026-06-28T16:11:24Z</dcterms:created>
  <dcterms:modified xsi:type="dcterms:W3CDTF">2026-06-28T16:55:34Z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0x010100EEC13623DC156D4C8F8B650390E6E234</vt:lpwstr>
  </property>
  <property fmtid="{D5CDD505-2E9C-101B-9397-08002B2CF9AE}" pid="3" name="MediaServiceImageTags">
    <vt:lpwstr/>
  </property>
</Properties>
</file>